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6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Lst>
  <p:sldSz cx="9144000" cy="5143500" type="screen16x9"/>
  <p:notesSz cx="6858000" cy="9144000"/>
  <p:embeddedFontLst>
    <p:embeddedFont>
      <p:font typeface="Helvetica Neue" panose="02000503000000020004" pitchFamily="2" charset="0"/>
      <p:regular r:id="rId64"/>
      <p:bold r:id="rId65"/>
      <p:italic r:id="rId66"/>
      <p:boldItalic r:id="rId67"/>
    </p:embeddedFont>
    <p:embeddedFont>
      <p:font typeface="Helvetica Neue Light" panose="02000403000000020004" pitchFamily="2" charset="0"/>
      <p:regular r:id="rId68"/>
      <p:bold r:id="rId69"/>
      <p:italic r:id="rId70"/>
      <p:boldItalic r:id="rId71"/>
    </p:embeddedFont>
    <p:embeddedFont>
      <p:font typeface="Lato" panose="020F0502020204030203" pitchFamily="34" charset="77"/>
      <p:regular r:id="rId72"/>
      <p:bold r:id="rId73"/>
      <p:italic r:id="rId74"/>
      <p:boldItalic r:id="rId75"/>
    </p:embeddedFont>
    <p:embeddedFont>
      <p:font typeface="Public Sans" pitchFamily="2" charset="77"/>
      <p:regular r:id="rId76"/>
      <p:bold r:id="rId77"/>
      <p:italic r:id="rId78"/>
      <p:boldItalic r:id="rId79"/>
    </p:embeddedFont>
    <p:embeddedFont>
      <p:font typeface="Public Sans Thin" pitchFamily="2" charset="77"/>
      <p:regular r:id="rId80"/>
      <p:bold r:id="rId81"/>
      <p:italic r:id="rId82"/>
      <p:boldItalic r:id="rId83"/>
    </p:embeddedFont>
    <p:embeddedFont>
      <p:font typeface="Roboto" panose="02000000000000000000" pitchFamily="2" charset="0"/>
      <p:regular r:id="rId84"/>
      <p:bold r:id="rId85"/>
      <p:italic r:id="rId86"/>
      <p:boldItalic r:id="rId87"/>
    </p:embeddedFont>
    <p:embeddedFont>
      <p:font typeface="Source Sans Pro" panose="020B0503030403020204" pitchFamily="34" charset="0"/>
      <p:regular r:id="rId88"/>
      <p:bold r:id="rId89"/>
      <p:italic r:id="rId90"/>
      <p:boldItalic r:id="rId91"/>
    </p:embeddedFont>
    <p:embeddedFont>
      <p:font typeface="Source Sans Pro SemiBold" panose="020B0603030403020204" pitchFamily="34" charset="0"/>
      <p:regular r:id="rId92"/>
      <p:bold r:id="rId93"/>
      <p:italic r:id="rId94"/>
      <p:boldItalic r:id="rId95"/>
    </p:embeddedFont>
    <p:embeddedFont>
      <p:font typeface="Source Serif Pro" panose="02040603050405020204" pitchFamily="18" charset="0"/>
      <p:regular r:id="rId96"/>
      <p:bold r:id="rId97"/>
      <p:italic r:id="rId98"/>
      <p:boldItalic r:id="rId9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E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47"/>
    <p:restoredTop sz="94713"/>
  </p:normalViewPr>
  <p:slideViewPr>
    <p:cSldViewPr snapToGrid="0">
      <p:cViewPr varScale="1">
        <p:scale>
          <a:sx n="144" d="100"/>
          <a:sy n="144" d="100"/>
        </p:scale>
        <p:origin x="512" y="192"/>
      </p:cViewPr>
      <p:guideLst>
        <p:guide orient="horz" pos="1620"/>
        <p:guide pos="2880"/>
      </p:guideLst>
    </p:cSldViewPr>
  </p:slideViewPr>
  <p:outlineViewPr>
    <p:cViewPr>
      <p:scale>
        <a:sx n="33" d="100"/>
        <a:sy n="33" d="100"/>
      </p:scale>
      <p:origin x="0" y="-3392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notesMaster" Target="notesMasters/notesMaster1.xml"/><Relationship Id="rId68" Type="http://schemas.openxmlformats.org/officeDocument/2006/relationships/font" Target="fonts/font5.fntdata"/><Relationship Id="rId84" Type="http://schemas.openxmlformats.org/officeDocument/2006/relationships/font" Target="fonts/font21.fntdata"/><Relationship Id="rId89" Type="http://schemas.openxmlformats.org/officeDocument/2006/relationships/font" Target="fonts/font26.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11.fntdata"/><Relationship Id="rId79" Type="http://schemas.openxmlformats.org/officeDocument/2006/relationships/font" Target="fonts/font16.fntdata"/><Relationship Id="rId102" Type="http://schemas.openxmlformats.org/officeDocument/2006/relationships/theme" Target="theme/theme1.xml"/><Relationship Id="rId5" Type="http://schemas.openxmlformats.org/officeDocument/2006/relationships/slide" Target="slides/slide4.xml"/><Relationship Id="rId90" Type="http://schemas.openxmlformats.org/officeDocument/2006/relationships/font" Target="fonts/font27.fntdata"/><Relationship Id="rId95" Type="http://schemas.openxmlformats.org/officeDocument/2006/relationships/font" Target="fonts/font32.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font" Target="fonts/font1.fntdata"/><Relationship Id="rId69" Type="http://schemas.openxmlformats.org/officeDocument/2006/relationships/font" Target="fonts/font6.fntdata"/><Relationship Id="rId80" Type="http://schemas.openxmlformats.org/officeDocument/2006/relationships/font" Target="fonts/font17.fntdata"/><Relationship Id="rId85" Type="http://schemas.openxmlformats.org/officeDocument/2006/relationships/font" Target="fonts/font22.fntdata"/><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4.fntdata"/><Relationship Id="rId103"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7.fntdata"/><Relationship Id="rId75" Type="http://schemas.openxmlformats.org/officeDocument/2006/relationships/font" Target="fonts/font12.fntdata"/><Relationship Id="rId83" Type="http://schemas.openxmlformats.org/officeDocument/2006/relationships/font" Target="fonts/font20.fntdata"/><Relationship Id="rId88" Type="http://schemas.openxmlformats.org/officeDocument/2006/relationships/font" Target="fonts/font25.fntdata"/><Relationship Id="rId91" Type="http://schemas.openxmlformats.org/officeDocument/2006/relationships/font" Target="fonts/font28.fntdata"/><Relationship Id="rId96" Type="http://schemas.openxmlformats.org/officeDocument/2006/relationships/font" Target="fonts/font33.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2.fntdata"/><Relationship Id="rId73" Type="http://schemas.openxmlformats.org/officeDocument/2006/relationships/font" Target="fonts/font10.fntdata"/><Relationship Id="rId78" Type="http://schemas.openxmlformats.org/officeDocument/2006/relationships/font" Target="fonts/font15.fntdata"/><Relationship Id="rId81" Type="http://schemas.openxmlformats.org/officeDocument/2006/relationships/font" Target="fonts/font18.fntdata"/><Relationship Id="rId86" Type="http://schemas.openxmlformats.org/officeDocument/2006/relationships/font" Target="fonts/font23.fntdata"/><Relationship Id="rId94" Type="http://schemas.openxmlformats.org/officeDocument/2006/relationships/font" Target="fonts/font31.fntdata"/><Relationship Id="rId99" Type="http://schemas.openxmlformats.org/officeDocument/2006/relationships/font" Target="fonts/font36.fntdata"/><Relationship Id="rId10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3.fntdata"/><Relationship Id="rId97" Type="http://schemas.openxmlformats.org/officeDocument/2006/relationships/font" Target="fonts/font34.fntdata"/><Relationship Id="rId7" Type="http://schemas.openxmlformats.org/officeDocument/2006/relationships/slide" Target="slides/slide6.xml"/><Relationship Id="rId71" Type="http://schemas.openxmlformats.org/officeDocument/2006/relationships/font" Target="fonts/font8.fntdata"/><Relationship Id="rId92" Type="http://schemas.openxmlformats.org/officeDocument/2006/relationships/font" Target="fonts/font29.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3.fntdata"/><Relationship Id="rId87" Type="http://schemas.openxmlformats.org/officeDocument/2006/relationships/font" Target="fonts/font24.fntdata"/><Relationship Id="rId61" Type="http://schemas.openxmlformats.org/officeDocument/2006/relationships/slide" Target="slides/slide60.xml"/><Relationship Id="rId82" Type="http://schemas.openxmlformats.org/officeDocument/2006/relationships/font" Target="fonts/font19.fntdata"/><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font" Target="fonts/font14.fntdata"/><Relationship Id="rId100"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9.fntdata"/><Relationship Id="rId93" Type="http://schemas.openxmlformats.org/officeDocument/2006/relationships/font" Target="fonts/font30.fntdata"/><Relationship Id="rId98" Type="http://schemas.openxmlformats.org/officeDocument/2006/relationships/font" Target="fonts/font35.fntdata"/><Relationship Id="rId3" Type="http://schemas.openxmlformats.org/officeDocument/2006/relationships/slide" Target="slides/slide2.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3.jpg>
</file>

<file path=ppt/media/image4.jpg>
</file>

<file path=ppt/media/image5.gif>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forbes.com/sites/andrewpulrang/"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e1a75343f1_0_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e1a75343f1_0_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e1a75343f1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e1a75343f1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https://designjustice.org/read-the-principles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e1a75343f1_0_3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e1a75343f1_0_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e1a75343f1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e1a75343f1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333333"/>
                </a:solidFill>
                <a:highlight>
                  <a:srgbClr val="FCFCFC"/>
                </a:highlight>
                <a:latin typeface="Source Sans Pro"/>
                <a:ea typeface="Source Sans Pro"/>
                <a:cs typeface="Source Sans Pro"/>
                <a:sym typeface="Source Sans Pro"/>
              </a:rPr>
              <a:t>Systemic Abelism </a:t>
            </a:r>
            <a:endParaRPr sz="1800">
              <a:solidFill>
                <a:srgbClr val="333333"/>
              </a:solidFill>
              <a:highlight>
                <a:srgbClr val="FCFCFC"/>
              </a:highlight>
              <a:latin typeface="Source Sans Pro"/>
              <a:ea typeface="Source Sans Pro"/>
              <a:cs typeface="Source Sans Pro"/>
              <a:sym typeface="Source Sans Pro"/>
            </a:endParaRPr>
          </a:p>
          <a:p>
            <a:pPr marL="457200" lvl="0" indent="-342900" algn="l" rtl="0">
              <a:spcBef>
                <a:spcPts val="1000"/>
              </a:spcBef>
              <a:spcAft>
                <a:spcPts val="0"/>
              </a:spcAft>
              <a:buClr>
                <a:srgbClr val="333333"/>
              </a:buClr>
              <a:buSzPts val="1800"/>
              <a:buFont typeface="Source Sans Pro"/>
              <a:buAutoNum type="arabicPeriod"/>
            </a:pPr>
            <a:r>
              <a:rPr lang="en" sz="1800">
                <a:solidFill>
                  <a:srgbClr val="333333"/>
                </a:solidFill>
                <a:highlight>
                  <a:srgbClr val="FCFCFC"/>
                </a:highlight>
                <a:latin typeface="Source Sans Pro"/>
                <a:ea typeface="Source Sans Pro"/>
                <a:cs typeface="Source Sans Pro"/>
                <a:sym typeface="Source Sans Pro"/>
              </a:rPr>
              <a:t>Laws and regulations that restrict the freedom and equality of people with disabilities. </a:t>
            </a:r>
            <a:endParaRPr sz="1800">
              <a:solidFill>
                <a:srgbClr val="333333"/>
              </a:solidFill>
              <a:highlight>
                <a:srgbClr val="FCFCFC"/>
              </a:highlight>
              <a:latin typeface="Source Sans Pro"/>
              <a:ea typeface="Source Sans Pro"/>
              <a:cs typeface="Source Sans Pro"/>
              <a:sym typeface="Source Sans Pro"/>
            </a:endParaRPr>
          </a:p>
          <a:p>
            <a:pPr marL="457200" lvl="0" indent="-342900" algn="l" rtl="0">
              <a:spcBef>
                <a:spcPts val="1000"/>
              </a:spcBef>
              <a:spcAft>
                <a:spcPts val="0"/>
              </a:spcAft>
              <a:buClr>
                <a:srgbClr val="333333"/>
              </a:buClr>
              <a:buSzPts val="1800"/>
              <a:buFont typeface="Source Sans Pro"/>
              <a:buAutoNum type="arabicPeriod"/>
            </a:pPr>
            <a:r>
              <a:rPr lang="en" sz="1800">
                <a:solidFill>
                  <a:srgbClr val="333333"/>
                </a:solidFill>
                <a:highlight>
                  <a:srgbClr val="FCFCFC"/>
                </a:highlight>
                <a:latin typeface="Source Sans Pro"/>
                <a:ea typeface="Source Sans Pro"/>
                <a:cs typeface="Source Sans Pro"/>
                <a:sym typeface="Source Sans Pro"/>
              </a:rPr>
              <a:t>Social policy that seeks to “care for” disabled people through intensive supervision, protection, and isolation from everyday society. </a:t>
            </a:r>
            <a:endParaRPr sz="1800">
              <a:solidFill>
                <a:srgbClr val="333333"/>
              </a:solidFill>
              <a:highlight>
                <a:srgbClr val="FCFCFC"/>
              </a:highlight>
              <a:latin typeface="Source Sans Pro"/>
              <a:ea typeface="Source Sans Pro"/>
              <a:cs typeface="Source Sans Pro"/>
              <a:sym typeface="Source Sans Pro"/>
            </a:endParaRPr>
          </a:p>
          <a:p>
            <a:pPr marL="457200" lvl="0" indent="-342900" algn="l" rtl="0">
              <a:spcBef>
                <a:spcPts val="1000"/>
              </a:spcBef>
              <a:spcAft>
                <a:spcPts val="0"/>
              </a:spcAft>
              <a:buClr>
                <a:srgbClr val="333333"/>
              </a:buClr>
              <a:buSzPts val="1800"/>
              <a:buFont typeface="Source Sans Pro"/>
              <a:buAutoNum type="arabicPeriod"/>
            </a:pPr>
            <a:r>
              <a:rPr lang="en" sz="1800">
                <a:solidFill>
                  <a:srgbClr val="333333"/>
                </a:solidFill>
                <a:highlight>
                  <a:srgbClr val="FCFCFC"/>
                </a:highlight>
                <a:latin typeface="Source Sans Pro"/>
                <a:ea typeface="Source Sans Pro"/>
                <a:cs typeface="Source Sans Pro"/>
                <a:sym typeface="Source Sans Pro"/>
              </a:rPr>
              <a:t>Policies and practices that seek to reduce or eliminate disability from society. </a:t>
            </a:r>
            <a:endParaRPr sz="1800">
              <a:solidFill>
                <a:schemeClr val="dk1"/>
              </a:solidFill>
              <a:latin typeface="Source Sans Pro"/>
              <a:ea typeface="Source Sans Pro"/>
              <a:cs typeface="Source Sans Pro"/>
              <a:sym typeface="Source Sans Pro"/>
            </a:endParaRPr>
          </a:p>
          <a:p>
            <a:pPr marL="0" lvl="0" indent="0" algn="l" rtl="0">
              <a:spcBef>
                <a:spcPts val="0"/>
              </a:spcBef>
              <a:spcAft>
                <a:spcPts val="0"/>
              </a:spcAft>
              <a:buClr>
                <a:schemeClr val="dk1"/>
              </a:buClr>
              <a:buSzPts val="1100"/>
              <a:buFont typeface="Arial"/>
              <a:buNone/>
            </a:pPr>
            <a:br>
              <a:rPr lang="en" sz="1800">
                <a:solidFill>
                  <a:schemeClr val="dk1"/>
                </a:solidFill>
                <a:latin typeface="Source Sans Pro"/>
                <a:ea typeface="Source Sans Pro"/>
                <a:cs typeface="Source Sans Pro"/>
                <a:sym typeface="Source Sans Pro"/>
              </a:rPr>
            </a:br>
            <a:r>
              <a:rPr lang="en" sz="1400" i="1">
                <a:solidFill>
                  <a:schemeClr val="dk1"/>
                </a:solidFill>
                <a:latin typeface="Source Sans Pro"/>
                <a:ea typeface="Source Sans Pro"/>
                <a:cs typeface="Source Sans Pro"/>
                <a:sym typeface="Source Sans Pro"/>
              </a:rPr>
              <a:t>Source: </a:t>
            </a:r>
            <a:r>
              <a:rPr lang="en" sz="1400" i="1" u="sng">
                <a:solidFill>
                  <a:srgbClr val="0097A7"/>
                </a:solidFill>
                <a:latin typeface="Source Sans Pro"/>
                <a:ea typeface="Source Sans Pro"/>
                <a:cs typeface="Source Sans Pro"/>
                <a:sym typeface="Source Sans Pro"/>
                <a:hlinkClick r:id="rId3">
                  <a:extLst>
                    <a:ext uri="{A12FA001-AC4F-418D-AE19-62706E023703}">
                      <ahyp:hlinkClr xmlns:ahyp="http://schemas.microsoft.com/office/drawing/2018/hyperlinkcolor" val="tx"/>
                    </a:ext>
                  </a:extLst>
                </a:hlinkClick>
              </a:rPr>
              <a:t>Andrew Pulrang</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e1a75343f1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e1a75343f1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df0e54d2a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df0e54d2a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e1a75343f1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e1a75343f1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e1a75343f1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e1a75343f1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457200" algn="l" rtl="0">
              <a:spcBef>
                <a:spcPts val="0"/>
              </a:spcBef>
              <a:spcAft>
                <a:spcPts val="0"/>
              </a:spcAft>
              <a:buClr>
                <a:schemeClr val="dk1"/>
              </a:buClr>
              <a:buSzPts val="1100"/>
              <a:buFont typeface="Arial"/>
              <a:buNone/>
            </a:pPr>
            <a:endParaRPr sz="1400">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e1a75343f1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e1a75343f1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df0e54d2a9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df0e54d2a9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b6bc35e3a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b6bc35e3a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e1a75343f1_0_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e1a75343f1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e1a75343f1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e1a75343f1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dk1"/>
                </a:solidFill>
              </a:rPr>
              <a:t>Experience</a:t>
            </a:r>
            <a:endParaRPr sz="1400">
              <a:solidFill>
                <a:schemeClr val="dk1"/>
              </a:solidFill>
            </a:endParaRPr>
          </a:p>
          <a:p>
            <a:pPr marL="0" lvl="0" indent="0" algn="l" rtl="0">
              <a:spcBef>
                <a:spcPts val="0"/>
              </a:spcBef>
              <a:spcAft>
                <a:spcPts val="0"/>
              </a:spcAft>
              <a:buNone/>
            </a:pPr>
            <a:r>
              <a:rPr lang="en" sz="1400">
                <a:solidFill>
                  <a:schemeClr val="dk1"/>
                </a:solidFill>
              </a:rPr>
              <a:t>-Usable</a:t>
            </a:r>
            <a:endParaRPr sz="1400">
              <a:solidFill>
                <a:schemeClr val="dk1"/>
              </a:solidFill>
            </a:endParaRPr>
          </a:p>
          <a:p>
            <a:pPr marL="0" lvl="0" indent="0" algn="l" rtl="0">
              <a:spcBef>
                <a:spcPts val="0"/>
              </a:spcBef>
              <a:spcAft>
                <a:spcPts val="0"/>
              </a:spcAft>
              <a:buNone/>
            </a:pPr>
            <a:r>
              <a:rPr lang="en" sz="1400">
                <a:solidFill>
                  <a:schemeClr val="dk1"/>
                </a:solidFill>
              </a:rPr>
              <a:t>-Useful</a:t>
            </a:r>
            <a:endParaRPr sz="1400">
              <a:solidFill>
                <a:schemeClr val="dk1"/>
              </a:solidFill>
            </a:endParaRPr>
          </a:p>
          <a:p>
            <a:pPr marL="0" lvl="0" indent="0" algn="l" rtl="0">
              <a:spcBef>
                <a:spcPts val="0"/>
              </a:spcBef>
              <a:spcAft>
                <a:spcPts val="0"/>
              </a:spcAft>
              <a:buNone/>
            </a:pPr>
            <a:r>
              <a:rPr lang="en" sz="1400">
                <a:solidFill>
                  <a:schemeClr val="dk1"/>
                </a:solidFill>
              </a:rPr>
              <a:t>-Delightful</a:t>
            </a:r>
            <a:endParaRPr sz="1400">
              <a:solidFill>
                <a:schemeClr val="dk1"/>
              </a:solidFill>
            </a:endParaRPr>
          </a:p>
          <a:p>
            <a:pPr marL="0" lvl="0" indent="0" algn="l" rtl="0">
              <a:spcBef>
                <a:spcPts val="0"/>
              </a:spcBef>
              <a:spcAft>
                <a:spcPts val="0"/>
              </a:spcAft>
              <a:buNone/>
            </a:pPr>
            <a:r>
              <a:rPr lang="en" sz="1400">
                <a:solidFill>
                  <a:schemeClr val="dk1"/>
                </a:solidFill>
              </a:rPr>
              <a:t>-Accessible  </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sz="1400">
                <a:solidFill>
                  <a:schemeClr val="dk1"/>
                </a:solidFill>
              </a:rPr>
              <a:t>---</a:t>
            </a:r>
            <a:endParaRPr sz="1400">
              <a:solidFill>
                <a:schemeClr val="dk1"/>
              </a:solidFill>
            </a:endParaRPr>
          </a:p>
          <a:p>
            <a:pPr marL="0" lvl="0" indent="0" algn="l" rtl="0">
              <a:spcBef>
                <a:spcPts val="0"/>
              </a:spcBef>
              <a:spcAft>
                <a:spcPts val="0"/>
              </a:spcAft>
              <a:buNone/>
            </a:pPr>
            <a:endParaRPr sz="1400">
              <a:solidFill>
                <a:schemeClr val="dk1"/>
              </a:solidFill>
            </a:endParaRPr>
          </a:p>
          <a:p>
            <a:pPr marL="457200" lvl="0" indent="457200" algn="l" rtl="0">
              <a:spcBef>
                <a:spcPts val="0"/>
              </a:spcBef>
              <a:spcAft>
                <a:spcPts val="0"/>
              </a:spcAft>
              <a:buNone/>
            </a:pPr>
            <a:r>
              <a:rPr lang="en" sz="1400">
                <a:solidFill>
                  <a:schemeClr val="dk1"/>
                </a:solidFill>
              </a:rPr>
              <a:t>User</a:t>
            </a:r>
            <a:endParaRPr sz="1400">
              <a:solidFill>
                <a:schemeClr val="dk1"/>
              </a:solidFill>
            </a:endParaRPr>
          </a:p>
          <a:p>
            <a:pPr marL="0" lvl="0" indent="0" algn="ctr" rtl="0">
              <a:spcBef>
                <a:spcPts val="0"/>
              </a:spcBef>
              <a:spcAft>
                <a:spcPts val="0"/>
              </a:spcAft>
              <a:buNone/>
            </a:pPr>
            <a:r>
              <a:rPr lang="en" sz="1400">
                <a:solidFill>
                  <a:schemeClr val="dk1"/>
                </a:solidFill>
              </a:rPr>
              <a:t>-Behaviors</a:t>
            </a:r>
            <a:endParaRPr sz="1400">
              <a:solidFill>
                <a:schemeClr val="dk1"/>
              </a:solidFill>
            </a:endParaRPr>
          </a:p>
          <a:p>
            <a:pPr marL="0" lvl="0" indent="0" algn="ctr" rtl="0">
              <a:spcBef>
                <a:spcPts val="0"/>
              </a:spcBef>
              <a:spcAft>
                <a:spcPts val="0"/>
              </a:spcAft>
              <a:buNone/>
            </a:pPr>
            <a:r>
              <a:rPr lang="en" sz="1400">
                <a:solidFill>
                  <a:schemeClr val="dk1"/>
                </a:solidFill>
              </a:rPr>
              <a:t>-Needs </a:t>
            </a:r>
            <a:endParaRPr sz="1400">
              <a:solidFill>
                <a:schemeClr val="dk1"/>
              </a:solidFill>
            </a:endParaRPr>
          </a:p>
          <a:p>
            <a:pPr marL="0" lvl="0" indent="0" algn="ctr" rtl="0">
              <a:spcBef>
                <a:spcPts val="0"/>
              </a:spcBef>
              <a:spcAft>
                <a:spcPts val="0"/>
              </a:spcAft>
              <a:buNone/>
            </a:pPr>
            <a:r>
              <a:rPr lang="en" sz="1400">
                <a:solidFill>
                  <a:schemeClr val="dk1"/>
                </a:solidFill>
              </a:rPr>
              <a:t>-Motivations</a:t>
            </a:r>
            <a:endParaRPr sz="1400">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e1a75343f1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e1a75343f1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dk1"/>
                </a:solidFill>
              </a:rPr>
              <a:t>Experience</a:t>
            </a:r>
            <a:endParaRPr sz="1400">
              <a:solidFill>
                <a:schemeClr val="dk1"/>
              </a:solidFill>
            </a:endParaRPr>
          </a:p>
          <a:p>
            <a:pPr marL="0" lvl="0" indent="0" algn="l" rtl="0">
              <a:spcBef>
                <a:spcPts val="0"/>
              </a:spcBef>
              <a:spcAft>
                <a:spcPts val="0"/>
              </a:spcAft>
              <a:buNone/>
            </a:pPr>
            <a:r>
              <a:rPr lang="en" sz="1400">
                <a:solidFill>
                  <a:schemeClr val="dk1"/>
                </a:solidFill>
              </a:rPr>
              <a:t>-Usable</a:t>
            </a:r>
            <a:endParaRPr sz="1400">
              <a:solidFill>
                <a:schemeClr val="dk1"/>
              </a:solidFill>
            </a:endParaRPr>
          </a:p>
          <a:p>
            <a:pPr marL="0" lvl="0" indent="0" algn="l" rtl="0">
              <a:spcBef>
                <a:spcPts val="0"/>
              </a:spcBef>
              <a:spcAft>
                <a:spcPts val="0"/>
              </a:spcAft>
              <a:buNone/>
            </a:pPr>
            <a:r>
              <a:rPr lang="en" sz="1400">
                <a:solidFill>
                  <a:schemeClr val="dk1"/>
                </a:solidFill>
              </a:rPr>
              <a:t>-Useful</a:t>
            </a:r>
            <a:endParaRPr sz="1400">
              <a:solidFill>
                <a:schemeClr val="dk1"/>
              </a:solidFill>
            </a:endParaRPr>
          </a:p>
          <a:p>
            <a:pPr marL="0" lvl="0" indent="0" algn="l" rtl="0">
              <a:spcBef>
                <a:spcPts val="0"/>
              </a:spcBef>
              <a:spcAft>
                <a:spcPts val="0"/>
              </a:spcAft>
              <a:buNone/>
            </a:pPr>
            <a:r>
              <a:rPr lang="en" sz="1400">
                <a:solidFill>
                  <a:schemeClr val="dk1"/>
                </a:solidFill>
              </a:rPr>
              <a:t>-Delightful</a:t>
            </a:r>
            <a:endParaRPr sz="1400">
              <a:solidFill>
                <a:schemeClr val="dk1"/>
              </a:solidFill>
            </a:endParaRPr>
          </a:p>
          <a:p>
            <a:pPr marL="0" lvl="0" indent="0" algn="l" rtl="0">
              <a:spcBef>
                <a:spcPts val="0"/>
              </a:spcBef>
              <a:spcAft>
                <a:spcPts val="0"/>
              </a:spcAft>
              <a:buNone/>
            </a:pPr>
            <a:r>
              <a:rPr lang="en" sz="1400">
                <a:solidFill>
                  <a:schemeClr val="dk1"/>
                </a:solidFill>
              </a:rPr>
              <a:t>-Accessible  </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sz="1400">
                <a:solidFill>
                  <a:schemeClr val="dk1"/>
                </a:solidFill>
              </a:rPr>
              <a:t>---</a:t>
            </a:r>
            <a:endParaRPr sz="1400">
              <a:solidFill>
                <a:schemeClr val="dk1"/>
              </a:solidFill>
            </a:endParaRPr>
          </a:p>
          <a:p>
            <a:pPr marL="0" lvl="0" indent="0" algn="l" rtl="0">
              <a:spcBef>
                <a:spcPts val="0"/>
              </a:spcBef>
              <a:spcAft>
                <a:spcPts val="0"/>
              </a:spcAft>
              <a:buNone/>
            </a:pPr>
            <a:endParaRPr sz="1400">
              <a:solidFill>
                <a:schemeClr val="dk1"/>
              </a:solidFill>
            </a:endParaRPr>
          </a:p>
          <a:p>
            <a:pPr marL="457200" lvl="0" indent="457200" algn="l" rtl="0">
              <a:spcBef>
                <a:spcPts val="0"/>
              </a:spcBef>
              <a:spcAft>
                <a:spcPts val="0"/>
              </a:spcAft>
              <a:buNone/>
            </a:pPr>
            <a:r>
              <a:rPr lang="en" sz="1400">
                <a:solidFill>
                  <a:schemeClr val="dk1"/>
                </a:solidFill>
              </a:rPr>
              <a:t>User</a:t>
            </a:r>
            <a:endParaRPr sz="1400">
              <a:solidFill>
                <a:schemeClr val="dk1"/>
              </a:solidFill>
            </a:endParaRPr>
          </a:p>
          <a:p>
            <a:pPr marL="0" lvl="0" indent="0" algn="ctr" rtl="0">
              <a:spcBef>
                <a:spcPts val="0"/>
              </a:spcBef>
              <a:spcAft>
                <a:spcPts val="0"/>
              </a:spcAft>
              <a:buNone/>
            </a:pPr>
            <a:r>
              <a:rPr lang="en" sz="1400">
                <a:solidFill>
                  <a:schemeClr val="dk1"/>
                </a:solidFill>
              </a:rPr>
              <a:t>-Behaviors</a:t>
            </a:r>
            <a:endParaRPr sz="1400">
              <a:solidFill>
                <a:schemeClr val="dk1"/>
              </a:solidFill>
            </a:endParaRPr>
          </a:p>
          <a:p>
            <a:pPr marL="0" lvl="0" indent="0" algn="ctr" rtl="0">
              <a:spcBef>
                <a:spcPts val="0"/>
              </a:spcBef>
              <a:spcAft>
                <a:spcPts val="0"/>
              </a:spcAft>
              <a:buNone/>
            </a:pPr>
            <a:r>
              <a:rPr lang="en" sz="1400">
                <a:solidFill>
                  <a:schemeClr val="dk1"/>
                </a:solidFill>
              </a:rPr>
              <a:t>-Needs </a:t>
            </a:r>
            <a:endParaRPr sz="1400">
              <a:solidFill>
                <a:schemeClr val="dk1"/>
              </a:solidFill>
            </a:endParaRPr>
          </a:p>
          <a:p>
            <a:pPr marL="0" lvl="0" indent="0" algn="ctr" rtl="0">
              <a:spcBef>
                <a:spcPts val="0"/>
              </a:spcBef>
              <a:spcAft>
                <a:spcPts val="0"/>
              </a:spcAft>
              <a:buNone/>
            </a:pPr>
            <a:r>
              <a:rPr lang="en" sz="1400">
                <a:solidFill>
                  <a:schemeClr val="dk1"/>
                </a:solidFill>
              </a:rPr>
              <a:t>-Motivations</a:t>
            </a:r>
            <a:endParaRPr sz="1400">
              <a:solidFill>
                <a:schemeClr val="dk1"/>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e1a75343f1_0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e1a75343f1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dk1"/>
                </a:solidFill>
              </a:rPr>
              <a:t>Experience</a:t>
            </a:r>
            <a:endParaRPr sz="1400">
              <a:solidFill>
                <a:schemeClr val="dk1"/>
              </a:solidFill>
            </a:endParaRPr>
          </a:p>
          <a:p>
            <a:pPr marL="0" lvl="0" indent="0" algn="l" rtl="0">
              <a:spcBef>
                <a:spcPts val="0"/>
              </a:spcBef>
              <a:spcAft>
                <a:spcPts val="0"/>
              </a:spcAft>
              <a:buNone/>
            </a:pPr>
            <a:r>
              <a:rPr lang="en" sz="1400">
                <a:solidFill>
                  <a:schemeClr val="dk1"/>
                </a:solidFill>
              </a:rPr>
              <a:t>-Usable</a:t>
            </a:r>
            <a:endParaRPr sz="1400">
              <a:solidFill>
                <a:schemeClr val="dk1"/>
              </a:solidFill>
            </a:endParaRPr>
          </a:p>
          <a:p>
            <a:pPr marL="0" lvl="0" indent="0" algn="l" rtl="0">
              <a:spcBef>
                <a:spcPts val="0"/>
              </a:spcBef>
              <a:spcAft>
                <a:spcPts val="0"/>
              </a:spcAft>
              <a:buNone/>
            </a:pPr>
            <a:r>
              <a:rPr lang="en" sz="1400">
                <a:solidFill>
                  <a:schemeClr val="dk1"/>
                </a:solidFill>
              </a:rPr>
              <a:t>-Useful</a:t>
            </a:r>
            <a:endParaRPr sz="1400">
              <a:solidFill>
                <a:schemeClr val="dk1"/>
              </a:solidFill>
            </a:endParaRPr>
          </a:p>
          <a:p>
            <a:pPr marL="0" lvl="0" indent="0" algn="l" rtl="0">
              <a:spcBef>
                <a:spcPts val="0"/>
              </a:spcBef>
              <a:spcAft>
                <a:spcPts val="0"/>
              </a:spcAft>
              <a:buNone/>
            </a:pPr>
            <a:r>
              <a:rPr lang="en" sz="1400">
                <a:solidFill>
                  <a:schemeClr val="dk1"/>
                </a:solidFill>
              </a:rPr>
              <a:t>-Delightful</a:t>
            </a:r>
            <a:endParaRPr sz="1400">
              <a:solidFill>
                <a:schemeClr val="dk1"/>
              </a:solidFill>
            </a:endParaRPr>
          </a:p>
          <a:p>
            <a:pPr marL="0" lvl="0" indent="0" algn="l" rtl="0">
              <a:spcBef>
                <a:spcPts val="0"/>
              </a:spcBef>
              <a:spcAft>
                <a:spcPts val="0"/>
              </a:spcAft>
              <a:buNone/>
            </a:pPr>
            <a:r>
              <a:rPr lang="en" sz="1400">
                <a:solidFill>
                  <a:schemeClr val="dk1"/>
                </a:solidFill>
              </a:rPr>
              <a:t>-Accessible  </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sz="1400">
                <a:solidFill>
                  <a:schemeClr val="dk1"/>
                </a:solidFill>
              </a:rPr>
              <a:t>---</a:t>
            </a:r>
            <a:endParaRPr sz="1400">
              <a:solidFill>
                <a:schemeClr val="dk1"/>
              </a:solidFill>
            </a:endParaRPr>
          </a:p>
          <a:p>
            <a:pPr marL="0" lvl="0" indent="0" algn="l" rtl="0">
              <a:spcBef>
                <a:spcPts val="0"/>
              </a:spcBef>
              <a:spcAft>
                <a:spcPts val="0"/>
              </a:spcAft>
              <a:buNone/>
            </a:pPr>
            <a:endParaRPr sz="1400">
              <a:solidFill>
                <a:schemeClr val="dk1"/>
              </a:solidFill>
            </a:endParaRPr>
          </a:p>
          <a:p>
            <a:pPr marL="457200" lvl="0" indent="457200" algn="l" rtl="0">
              <a:spcBef>
                <a:spcPts val="0"/>
              </a:spcBef>
              <a:spcAft>
                <a:spcPts val="0"/>
              </a:spcAft>
              <a:buNone/>
            </a:pPr>
            <a:r>
              <a:rPr lang="en" sz="1400">
                <a:solidFill>
                  <a:schemeClr val="dk1"/>
                </a:solidFill>
              </a:rPr>
              <a:t>User</a:t>
            </a:r>
            <a:endParaRPr sz="1400">
              <a:solidFill>
                <a:schemeClr val="dk1"/>
              </a:solidFill>
            </a:endParaRPr>
          </a:p>
          <a:p>
            <a:pPr marL="0" lvl="0" indent="0" algn="ctr" rtl="0">
              <a:spcBef>
                <a:spcPts val="0"/>
              </a:spcBef>
              <a:spcAft>
                <a:spcPts val="0"/>
              </a:spcAft>
              <a:buNone/>
            </a:pPr>
            <a:r>
              <a:rPr lang="en" sz="1400">
                <a:solidFill>
                  <a:schemeClr val="dk1"/>
                </a:solidFill>
              </a:rPr>
              <a:t>-Behaviors</a:t>
            </a:r>
            <a:endParaRPr sz="1400">
              <a:solidFill>
                <a:schemeClr val="dk1"/>
              </a:solidFill>
            </a:endParaRPr>
          </a:p>
          <a:p>
            <a:pPr marL="0" lvl="0" indent="0" algn="ctr" rtl="0">
              <a:spcBef>
                <a:spcPts val="0"/>
              </a:spcBef>
              <a:spcAft>
                <a:spcPts val="0"/>
              </a:spcAft>
              <a:buNone/>
            </a:pPr>
            <a:r>
              <a:rPr lang="en" sz="1400">
                <a:solidFill>
                  <a:schemeClr val="dk1"/>
                </a:solidFill>
              </a:rPr>
              <a:t>-Needs </a:t>
            </a:r>
            <a:endParaRPr sz="1400">
              <a:solidFill>
                <a:schemeClr val="dk1"/>
              </a:solidFill>
            </a:endParaRPr>
          </a:p>
          <a:p>
            <a:pPr marL="0" lvl="0" indent="0" algn="ctr" rtl="0">
              <a:spcBef>
                <a:spcPts val="0"/>
              </a:spcBef>
              <a:spcAft>
                <a:spcPts val="0"/>
              </a:spcAft>
              <a:buNone/>
            </a:pPr>
            <a:r>
              <a:rPr lang="en" sz="1400">
                <a:solidFill>
                  <a:schemeClr val="dk1"/>
                </a:solidFill>
              </a:rPr>
              <a:t>-Motivations</a:t>
            </a:r>
            <a:endParaRPr sz="1400">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e1a75343f1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e1a75343f1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dk1"/>
                </a:solidFill>
              </a:rPr>
              <a:t>Experience</a:t>
            </a:r>
            <a:endParaRPr sz="1400">
              <a:solidFill>
                <a:schemeClr val="dk1"/>
              </a:solidFill>
            </a:endParaRPr>
          </a:p>
          <a:p>
            <a:pPr marL="0" lvl="0" indent="0" algn="l" rtl="0">
              <a:spcBef>
                <a:spcPts val="0"/>
              </a:spcBef>
              <a:spcAft>
                <a:spcPts val="0"/>
              </a:spcAft>
              <a:buNone/>
            </a:pPr>
            <a:r>
              <a:rPr lang="en" sz="1400">
                <a:solidFill>
                  <a:schemeClr val="dk1"/>
                </a:solidFill>
              </a:rPr>
              <a:t>-Usable</a:t>
            </a:r>
            <a:endParaRPr sz="1400">
              <a:solidFill>
                <a:schemeClr val="dk1"/>
              </a:solidFill>
            </a:endParaRPr>
          </a:p>
          <a:p>
            <a:pPr marL="0" lvl="0" indent="0" algn="l" rtl="0">
              <a:spcBef>
                <a:spcPts val="0"/>
              </a:spcBef>
              <a:spcAft>
                <a:spcPts val="0"/>
              </a:spcAft>
              <a:buNone/>
            </a:pPr>
            <a:r>
              <a:rPr lang="en" sz="1400">
                <a:solidFill>
                  <a:schemeClr val="dk1"/>
                </a:solidFill>
              </a:rPr>
              <a:t>-Useful</a:t>
            </a:r>
            <a:endParaRPr sz="1400">
              <a:solidFill>
                <a:schemeClr val="dk1"/>
              </a:solidFill>
            </a:endParaRPr>
          </a:p>
          <a:p>
            <a:pPr marL="0" lvl="0" indent="0" algn="l" rtl="0">
              <a:spcBef>
                <a:spcPts val="0"/>
              </a:spcBef>
              <a:spcAft>
                <a:spcPts val="0"/>
              </a:spcAft>
              <a:buNone/>
            </a:pPr>
            <a:r>
              <a:rPr lang="en" sz="1400">
                <a:solidFill>
                  <a:schemeClr val="dk1"/>
                </a:solidFill>
              </a:rPr>
              <a:t>-Delightful</a:t>
            </a:r>
            <a:endParaRPr sz="1400">
              <a:solidFill>
                <a:schemeClr val="dk1"/>
              </a:solidFill>
            </a:endParaRPr>
          </a:p>
          <a:p>
            <a:pPr marL="0" lvl="0" indent="0" algn="l" rtl="0">
              <a:spcBef>
                <a:spcPts val="0"/>
              </a:spcBef>
              <a:spcAft>
                <a:spcPts val="0"/>
              </a:spcAft>
              <a:buNone/>
            </a:pPr>
            <a:r>
              <a:rPr lang="en" sz="1400">
                <a:solidFill>
                  <a:schemeClr val="dk1"/>
                </a:solidFill>
              </a:rPr>
              <a:t>-Accessible  </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sz="1400">
                <a:solidFill>
                  <a:schemeClr val="dk1"/>
                </a:solidFill>
              </a:rPr>
              <a:t>---</a:t>
            </a:r>
            <a:endParaRPr sz="1400">
              <a:solidFill>
                <a:schemeClr val="dk1"/>
              </a:solidFill>
            </a:endParaRPr>
          </a:p>
          <a:p>
            <a:pPr marL="0" lvl="0" indent="0" algn="l" rtl="0">
              <a:spcBef>
                <a:spcPts val="0"/>
              </a:spcBef>
              <a:spcAft>
                <a:spcPts val="0"/>
              </a:spcAft>
              <a:buNone/>
            </a:pPr>
            <a:endParaRPr sz="1400">
              <a:solidFill>
                <a:schemeClr val="dk1"/>
              </a:solidFill>
            </a:endParaRPr>
          </a:p>
          <a:p>
            <a:pPr marL="457200" lvl="0" indent="457200" algn="l" rtl="0">
              <a:spcBef>
                <a:spcPts val="0"/>
              </a:spcBef>
              <a:spcAft>
                <a:spcPts val="0"/>
              </a:spcAft>
              <a:buNone/>
            </a:pPr>
            <a:r>
              <a:rPr lang="en" sz="1400">
                <a:solidFill>
                  <a:schemeClr val="dk1"/>
                </a:solidFill>
              </a:rPr>
              <a:t>User</a:t>
            </a:r>
            <a:endParaRPr sz="1400">
              <a:solidFill>
                <a:schemeClr val="dk1"/>
              </a:solidFill>
            </a:endParaRPr>
          </a:p>
          <a:p>
            <a:pPr marL="0" lvl="0" indent="0" algn="ctr" rtl="0">
              <a:spcBef>
                <a:spcPts val="0"/>
              </a:spcBef>
              <a:spcAft>
                <a:spcPts val="0"/>
              </a:spcAft>
              <a:buNone/>
            </a:pPr>
            <a:r>
              <a:rPr lang="en" sz="1400">
                <a:solidFill>
                  <a:schemeClr val="dk1"/>
                </a:solidFill>
              </a:rPr>
              <a:t>-Behaviors</a:t>
            </a:r>
            <a:endParaRPr sz="1400">
              <a:solidFill>
                <a:schemeClr val="dk1"/>
              </a:solidFill>
            </a:endParaRPr>
          </a:p>
          <a:p>
            <a:pPr marL="0" lvl="0" indent="0" algn="ctr" rtl="0">
              <a:spcBef>
                <a:spcPts val="0"/>
              </a:spcBef>
              <a:spcAft>
                <a:spcPts val="0"/>
              </a:spcAft>
              <a:buNone/>
            </a:pPr>
            <a:r>
              <a:rPr lang="en" sz="1400">
                <a:solidFill>
                  <a:schemeClr val="dk1"/>
                </a:solidFill>
              </a:rPr>
              <a:t>-Needs </a:t>
            </a:r>
            <a:endParaRPr sz="1400">
              <a:solidFill>
                <a:schemeClr val="dk1"/>
              </a:solidFill>
            </a:endParaRPr>
          </a:p>
          <a:p>
            <a:pPr marL="0" lvl="0" indent="0" algn="ctr" rtl="0">
              <a:spcBef>
                <a:spcPts val="0"/>
              </a:spcBef>
              <a:spcAft>
                <a:spcPts val="0"/>
              </a:spcAft>
              <a:buNone/>
            </a:pPr>
            <a:r>
              <a:rPr lang="en" sz="1400">
                <a:solidFill>
                  <a:schemeClr val="dk1"/>
                </a:solidFill>
              </a:rPr>
              <a:t>-Motivations</a:t>
            </a:r>
            <a:endParaRPr sz="1400">
              <a:solidFill>
                <a:schemeClr val="dk1"/>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e1a75343f1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e1a75343f1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dk1"/>
                </a:solidFill>
              </a:rPr>
              <a:t>Experience</a:t>
            </a:r>
            <a:endParaRPr sz="1400">
              <a:solidFill>
                <a:schemeClr val="dk1"/>
              </a:solidFill>
            </a:endParaRPr>
          </a:p>
          <a:p>
            <a:pPr marL="0" lvl="0" indent="0" algn="l" rtl="0">
              <a:spcBef>
                <a:spcPts val="0"/>
              </a:spcBef>
              <a:spcAft>
                <a:spcPts val="0"/>
              </a:spcAft>
              <a:buNone/>
            </a:pPr>
            <a:r>
              <a:rPr lang="en" sz="1400">
                <a:solidFill>
                  <a:schemeClr val="dk1"/>
                </a:solidFill>
              </a:rPr>
              <a:t>-Usable</a:t>
            </a:r>
            <a:endParaRPr sz="1400">
              <a:solidFill>
                <a:schemeClr val="dk1"/>
              </a:solidFill>
            </a:endParaRPr>
          </a:p>
          <a:p>
            <a:pPr marL="0" lvl="0" indent="0" algn="l" rtl="0">
              <a:spcBef>
                <a:spcPts val="0"/>
              </a:spcBef>
              <a:spcAft>
                <a:spcPts val="0"/>
              </a:spcAft>
              <a:buNone/>
            </a:pPr>
            <a:r>
              <a:rPr lang="en" sz="1400">
                <a:solidFill>
                  <a:schemeClr val="dk1"/>
                </a:solidFill>
              </a:rPr>
              <a:t>-Useful</a:t>
            </a:r>
            <a:endParaRPr sz="1400">
              <a:solidFill>
                <a:schemeClr val="dk1"/>
              </a:solidFill>
            </a:endParaRPr>
          </a:p>
          <a:p>
            <a:pPr marL="0" lvl="0" indent="0" algn="l" rtl="0">
              <a:spcBef>
                <a:spcPts val="0"/>
              </a:spcBef>
              <a:spcAft>
                <a:spcPts val="0"/>
              </a:spcAft>
              <a:buNone/>
            </a:pPr>
            <a:r>
              <a:rPr lang="en" sz="1400">
                <a:solidFill>
                  <a:schemeClr val="dk1"/>
                </a:solidFill>
              </a:rPr>
              <a:t>-Delightful</a:t>
            </a:r>
            <a:endParaRPr sz="1400">
              <a:solidFill>
                <a:schemeClr val="dk1"/>
              </a:solidFill>
            </a:endParaRPr>
          </a:p>
          <a:p>
            <a:pPr marL="0" lvl="0" indent="0" algn="l" rtl="0">
              <a:spcBef>
                <a:spcPts val="0"/>
              </a:spcBef>
              <a:spcAft>
                <a:spcPts val="0"/>
              </a:spcAft>
              <a:buNone/>
            </a:pPr>
            <a:r>
              <a:rPr lang="en" sz="1400">
                <a:solidFill>
                  <a:schemeClr val="dk1"/>
                </a:solidFill>
              </a:rPr>
              <a:t>-Accessible  </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sz="1400">
                <a:solidFill>
                  <a:schemeClr val="dk1"/>
                </a:solidFill>
              </a:rPr>
              <a:t>---</a:t>
            </a:r>
            <a:endParaRPr sz="1400">
              <a:solidFill>
                <a:schemeClr val="dk1"/>
              </a:solidFill>
            </a:endParaRPr>
          </a:p>
          <a:p>
            <a:pPr marL="0" lvl="0" indent="0" algn="l" rtl="0">
              <a:spcBef>
                <a:spcPts val="0"/>
              </a:spcBef>
              <a:spcAft>
                <a:spcPts val="0"/>
              </a:spcAft>
              <a:buNone/>
            </a:pPr>
            <a:endParaRPr sz="1400">
              <a:solidFill>
                <a:schemeClr val="dk1"/>
              </a:solidFill>
            </a:endParaRPr>
          </a:p>
          <a:p>
            <a:pPr marL="457200" lvl="0" indent="457200" algn="l" rtl="0">
              <a:spcBef>
                <a:spcPts val="0"/>
              </a:spcBef>
              <a:spcAft>
                <a:spcPts val="0"/>
              </a:spcAft>
              <a:buNone/>
            </a:pPr>
            <a:r>
              <a:rPr lang="en" sz="1400">
                <a:solidFill>
                  <a:schemeClr val="dk1"/>
                </a:solidFill>
              </a:rPr>
              <a:t>User</a:t>
            </a:r>
            <a:endParaRPr sz="1400">
              <a:solidFill>
                <a:schemeClr val="dk1"/>
              </a:solidFill>
            </a:endParaRPr>
          </a:p>
          <a:p>
            <a:pPr marL="0" lvl="0" indent="0" algn="ctr" rtl="0">
              <a:spcBef>
                <a:spcPts val="0"/>
              </a:spcBef>
              <a:spcAft>
                <a:spcPts val="0"/>
              </a:spcAft>
              <a:buNone/>
            </a:pPr>
            <a:r>
              <a:rPr lang="en" sz="1400">
                <a:solidFill>
                  <a:schemeClr val="dk1"/>
                </a:solidFill>
              </a:rPr>
              <a:t>-Behaviors</a:t>
            </a:r>
            <a:endParaRPr sz="1400">
              <a:solidFill>
                <a:schemeClr val="dk1"/>
              </a:solidFill>
            </a:endParaRPr>
          </a:p>
          <a:p>
            <a:pPr marL="0" lvl="0" indent="0" algn="ctr" rtl="0">
              <a:spcBef>
                <a:spcPts val="0"/>
              </a:spcBef>
              <a:spcAft>
                <a:spcPts val="0"/>
              </a:spcAft>
              <a:buNone/>
            </a:pPr>
            <a:r>
              <a:rPr lang="en" sz="1400">
                <a:solidFill>
                  <a:schemeClr val="dk1"/>
                </a:solidFill>
              </a:rPr>
              <a:t>-Needs </a:t>
            </a:r>
            <a:endParaRPr sz="1400">
              <a:solidFill>
                <a:schemeClr val="dk1"/>
              </a:solidFill>
            </a:endParaRPr>
          </a:p>
          <a:p>
            <a:pPr marL="0" lvl="0" indent="0" algn="ctr" rtl="0">
              <a:spcBef>
                <a:spcPts val="0"/>
              </a:spcBef>
              <a:spcAft>
                <a:spcPts val="0"/>
              </a:spcAft>
              <a:buNone/>
            </a:pPr>
            <a:r>
              <a:rPr lang="en" sz="1400">
                <a:solidFill>
                  <a:schemeClr val="dk1"/>
                </a:solidFill>
              </a:rPr>
              <a:t>-Motivations</a:t>
            </a:r>
            <a:endParaRPr sz="1400">
              <a:solidFill>
                <a:schemeClr val="dk1"/>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e1a75343f1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e1a75343f1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CDC 61 million and this number becomes 244,000,000 Americans </a:t>
            </a:r>
            <a:endParaRPr/>
          </a:p>
          <a:p>
            <a:pPr marL="0" lvl="0" indent="0" algn="l" rtl="0">
              <a:spcBef>
                <a:spcPts val="0"/>
              </a:spcBef>
              <a:spcAft>
                <a:spcPts val="0"/>
              </a:spcAft>
              <a:buNone/>
            </a:pPr>
            <a:endParaRPr/>
          </a:p>
          <a:p>
            <a:pPr marL="0" lvl="0" indent="0" algn="l" rtl="0">
              <a:spcBef>
                <a:spcPts val="0"/>
              </a:spcBef>
              <a:spcAft>
                <a:spcPts val="0"/>
              </a:spcAft>
              <a:buNone/>
            </a:pPr>
            <a:r>
              <a:rPr lang="en" sz="2250">
                <a:solidFill>
                  <a:srgbClr val="202124"/>
                </a:solidFill>
                <a:highlight>
                  <a:srgbClr val="FFFFFF"/>
                </a:highlight>
                <a:latin typeface="Roboto"/>
                <a:ea typeface="Roboto"/>
                <a:cs typeface="Roboto"/>
                <a:sym typeface="Roboto"/>
              </a:rPr>
              <a:t>328.2 million</a:t>
            </a:r>
            <a:endParaRPr sz="2250">
              <a:solidFill>
                <a:srgbClr val="202124"/>
              </a:solidFill>
              <a:highlight>
                <a:srgbClr val="FFFFFF"/>
              </a:highlight>
              <a:latin typeface="Roboto"/>
              <a:ea typeface="Roboto"/>
              <a:cs typeface="Roboto"/>
              <a:sym typeface="Roboto"/>
            </a:endParaRPr>
          </a:p>
          <a:p>
            <a:pPr marL="0" lvl="0" indent="0" algn="l" rtl="0">
              <a:spcBef>
                <a:spcPts val="0"/>
              </a:spcBef>
              <a:spcAft>
                <a:spcPts val="0"/>
              </a:spcAft>
              <a:buNone/>
            </a:pPr>
            <a:endParaRPr sz="2250">
              <a:solidFill>
                <a:srgbClr val="202124"/>
              </a:solidFill>
              <a:highlight>
                <a:srgbClr val="FFFFFF"/>
              </a:highlight>
              <a:latin typeface="Roboto"/>
              <a:ea typeface="Roboto"/>
              <a:cs typeface="Roboto"/>
              <a:sym typeface="Roboto"/>
            </a:endParaRPr>
          </a:p>
          <a:p>
            <a:pPr marL="0" lvl="0" indent="0" algn="l" rtl="0">
              <a:spcBef>
                <a:spcPts val="0"/>
              </a:spcBef>
              <a:spcAft>
                <a:spcPts val="0"/>
              </a:spcAft>
              <a:buNone/>
            </a:pPr>
            <a:r>
              <a:rPr lang="en" sz="2250">
                <a:solidFill>
                  <a:srgbClr val="202124"/>
                </a:solidFill>
                <a:highlight>
                  <a:srgbClr val="FFFFFF"/>
                </a:highlight>
                <a:latin typeface="Roboto"/>
                <a:ea typeface="Roboto"/>
                <a:cs typeface="Roboto"/>
                <a:sym typeface="Roboto"/>
              </a:rPr>
              <a:t>Accessibility is a responsibility More than 1 billion people worldwide experience some form of disability. But only 1 in 10 have access to the assistive technology they need, which means many can’t fully participate in our economies and societies. The unemployment rate for people with disabilities is typically twice that of people without. And disability—whether temporary, situational, or permanent—can affect any of us at any time.</a:t>
            </a:r>
            <a:endParaRPr sz="2250">
              <a:solidFill>
                <a:srgbClr val="202124"/>
              </a:solidFill>
              <a:highlight>
                <a:srgbClr val="FFFFFF"/>
              </a:highlight>
              <a:latin typeface="Roboto"/>
              <a:ea typeface="Roboto"/>
              <a:cs typeface="Roboto"/>
              <a:sym typeface="Roboto"/>
            </a:endParaRPr>
          </a:p>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e1a75343f1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e1a75343f1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df0e54d2a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 name="Google Shape;368;gdf0e54d2a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e0d959f976_0_6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 name="Google Shape;374;ge0d959f976_0_6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e1a75343f1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e1a75343f1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e0d959f976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e0d959f976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e1a75343f1_0_2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e1a75343f1_0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e0d959f976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e0d959f976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e0d959f97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e0d959f97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With so many possible solutions to the problem, we had to pick one or two to start with</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e0d959f976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e0d959f976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created and launched an internal accessibility training program</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e0d959f976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e0d959f976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e0d959f976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e0d959f976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e0d959f976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e0d959f976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e0d959f976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e0d959f976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e0d959f976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e0d959f976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897b453c65_0_5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897b453c65_0_5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e0d959f976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e0d959f976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Robert</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e0d959f976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e0d959f976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e0d959f976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e0d959f976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e0d959f976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e0d959f976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e0d959f976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e0d959f976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e0d959f976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e0d959f976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Nikki</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e0d959f976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e0d959f976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e0d959f976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e0d959f976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e0d959f976_0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e0d959f976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e0d959f976_0_6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e0d959f976_0_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Screenshot of Zoom meeting with the second cohort of TTS Accessibility Training attendees smiling and posing - top row left to right: Dan O. Williams (USWDS), Robert Jolly (18F), Matt Dobson (18F), middle row left to right: Davida Marion (18F), Mitchell Henke (Login.gov), Dave Lueteger (18F), bottom row left to right: Jessica Dembe (18F), Nikki Lee (18F)</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8caa85941b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8caa85941b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e0d959f976_0_6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e0d959f976_0_6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e0d959f976_0_6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e0d959f976_0_6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e0d959f976_0_6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e0d959f976_0_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df0e54d2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df0e54d2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t>53  This is Ben speaking. </a:t>
            </a:r>
            <a:endParaRPr sz="1500"/>
          </a:p>
          <a:p>
            <a:pPr marL="0" lvl="0" indent="0" algn="l" rtl="0">
              <a:spcBef>
                <a:spcPts val="0"/>
              </a:spcBef>
              <a:spcAft>
                <a:spcPts val="0"/>
              </a:spcAft>
              <a:buNone/>
            </a:pPr>
            <a:endParaRPr sz="1500"/>
          </a:p>
          <a:p>
            <a:pPr marL="0" lvl="0" indent="0" algn="l" rtl="0">
              <a:spcBef>
                <a:spcPts val="0"/>
              </a:spcBef>
              <a:spcAft>
                <a:spcPts val="0"/>
              </a:spcAft>
              <a:buNone/>
            </a:pPr>
            <a:r>
              <a:rPr lang="en" sz="1500"/>
              <a:t>I’m going to briefly talk about some of the ingredients for Inclusive Research we’re thinking about at TTS.</a:t>
            </a:r>
            <a:endParaRPr sz="1500"/>
          </a:p>
          <a:p>
            <a:pPr marL="0" lvl="0" indent="0" algn="l" rtl="0">
              <a:spcBef>
                <a:spcPts val="0"/>
              </a:spcBef>
              <a:spcAft>
                <a:spcPts val="0"/>
              </a:spcAft>
              <a:buNone/>
            </a:pPr>
            <a:endParaRPr sz="1500"/>
          </a:p>
          <a:p>
            <a:pPr marL="0" lvl="0" indent="0" algn="l" rtl="0">
              <a:spcBef>
                <a:spcPts val="0"/>
              </a:spcBef>
              <a:spcAft>
                <a:spcPts val="0"/>
              </a:spcAft>
              <a:buNone/>
            </a:pPr>
            <a:endParaRPr sz="150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ddf82fde6a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ddf82fde6a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dk1"/>
                </a:solidFill>
              </a:rPr>
              <a:t>54 Respect your participants time by checking as many accessibility issues you can before testing with people, so they are not doing a basic accessibility scan for you or telling you something you can find out without a testing session.</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lnSpc>
                <a:spcPct val="115000"/>
              </a:lnSpc>
              <a:spcBef>
                <a:spcPts val="0"/>
              </a:spcBef>
              <a:spcAft>
                <a:spcPts val="0"/>
              </a:spcAft>
              <a:buNone/>
            </a:pPr>
            <a:r>
              <a:rPr lang="en" sz="1400">
                <a:solidFill>
                  <a:schemeClr val="dk1"/>
                </a:solidFill>
                <a:latin typeface="Public Sans Thin"/>
                <a:ea typeface="Public Sans Thin"/>
                <a:cs typeface="Public Sans Thin"/>
                <a:sym typeface="Public Sans Thin"/>
              </a:rPr>
              <a:t>Some basic things to check include:</a:t>
            </a:r>
            <a:r>
              <a:rPr lang="en" sz="1400" b="1">
                <a:solidFill>
                  <a:srgbClr val="1C304A"/>
                </a:solidFill>
                <a:latin typeface="Public Sans"/>
                <a:ea typeface="Public Sans"/>
                <a:cs typeface="Public Sans"/>
                <a:sym typeface="Public Sans"/>
              </a:rPr>
              <a:t> </a:t>
            </a:r>
            <a:r>
              <a:rPr lang="en" sz="1400">
                <a:solidFill>
                  <a:schemeClr val="dk1"/>
                </a:solidFill>
              </a:rPr>
              <a:t>Running Accessibility software to catch any unlabeled or not descriptively labeled buttons or images</a:t>
            </a:r>
            <a:endParaRPr sz="1400">
              <a:solidFill>
                <a:schemeClr val="dk1"/>
              </a:solidFill>
            </a:endParaRPr>
          </a:p>
          <a:p>
            <a:pPr marL="0" lvl="0" indent="0" algn="l" rtl="0">
              <a:spcBef>
                <a:spcPts val="800"/>
              </a:spcBef>
              <a:spcAft>
                <a:spcPts val="0"/>
              </a:spcAft>
              <a:buNone/>
            </a:pPr>
            <a:endParaRPr sz="1400">
              <a:solidFill>
                <a:schemeClr val="dk1"/>
              </a:solidFill>
            </a:endParaRPr>
          </a:p>
          <a:p>
            <a:pPr marL="0" lvl="0" indent="0" algn="l" rtl="0">
              <a:spcBef>
                <a:spcPts val="0"/>
              </a:spcBef>
              <a:spcAft>
                <a:spcPts val="0"/>
              </a:spcAft>
              <a:buNone/>
            </a:pPr>
            <a:r>
              <a:rPr lang="en" sz="1400" b="1" strike="sngStrike">
                <a:solidFill>
                  <a:schemeClr val="dk1"/>
                </a:solidFill>
              </a:rPr>
              <a:t>Test Navigation and zoom. </a:t>
            </a:r>
            <a:r>
              <a:rPr lang="en" sz="1400">
                <a:solidFill>
                  <a:schemeClr val="dk1"/>
                </a:solidFill>
              </a:rPr>
              <a:t>Can you navigate using the keyboard only? What happens if you set zoom to 200%? Does the text get cut off or overflow?</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sz="1400">
                <a:solidFill>
                  <a:schemeClr val="dk1"/>
                </a:solidFill>
              </a:rPr>
              <a:t>Robert mentioned adjusting for color. Does your design still work with inverted color or high contrast mode? </a:t>
            </a:r>
            <a:endParaRPr sz="1400">
              <a:solidFill>
                <a:schemeClr val="dk1"/>
              </a:solidFill>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ddf82fde6a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ddf82fde6a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55 Conduct research with accessibility in mind.</a:t>
            </a:r>
            <a:endParaRPr/>
          </a:p>
          <a:p>
            <a:pPr marL="0" lvl="0" indent="0" algn="l" rtl="0">
              <a:spcBef>
                <a:spcPts val="0"/>
              </a:spcBef>
              <a:spcAft>
                <a:spcPts val="0"/>
              </a:spcAft>
              <a:buNone/>
            </a:pPr>
            <a:endParaRPr/>
          </a:p>
          <a:p>
            <a:pPr marL="0" lvl="0" indent="0" algn="l" rtl="0">
              <a:spcBef>
                <a:spcPts val="0"/>
              </a:spcBef>
              <a:spcAft>
                <a:spcPts val="0"/>
              </a:spcAft>
              <a:buNone/>
            </a:pPr>
            <a:r>
              <a:rPr lang="en"/>
              <a:t>Use Live Prototypes when possible</a:t>
            </a:r>
            <a:endParaRPr/>
          </a:p>
          <a:p>
            <a:pPr marL="457200" lvl="0" indent="-298450" algn="l" rtl="0">
              <a:spcBef>
                <a:spcPts val="0"/>
              </a:spcBef>
              <a:spcAft>
                <a:spcPts val="0"/>
              </a:spcAft>
              <a:buSzPts val="1100"/>
              <a:buChar char="●"/>
            </a:pPr>
            <a:r>
              <a:rPr lang="en"/>
              <a:t>which allow people who use assistive technologies to interact with your design. </a:t>
            </a:r>
            <a:endParaRPr/>
          </a:p>
          <a:p>
            <a:pPr marL="0" lvl="0" indent="0" algn="l" rtl="0">
              <a:spcBef>
                <a:spcPts val="0"/>
              </a:spcBef>
              <a:spcAft>
                <a:spcPts val="0"/>
              </a:spcAft>
              <a:buNone/>
            </a:pPr>
            <a:r>
              <a:rPr lang="en"/>
              <a:t>Write your discussion guides to be as inclusive as possible. </a:t>
            </a:r>
            <a:endParaRPr/>
          </a:p>
          <a:p>
            <a:pPr marL="457200" lvl="0" indent="-298450" algn="l" rtl="0">
              <a:spcBef>
                <a:spcPts val="0"/>
              </a:spcBef>
              <a:spcAft>
                <a:spcPts val="0"/>
              </a:spcAft>
              <a:buSzPts val="1100"/>
              <a:buChar char="●"/>
            </a:pPr>
            <a:r>
              <a:rPr lang="en"/>
              <a:t>In your directions to participants can you say things like  "activate" instead of</a:t>
            </a:r>
            <a:r>
              <a:rPr lang="en">
                <a:solidFill>
                  <a:schemeClr val="dk1"/>
                </a:solidFill>
              </a:rPr>
              <a:t> "click on" to account for different ways of accomplishing a task.</a:t>
            </a:r>
            <a:endParaRPr/>
          </a:p>
          <a:p>
            <a:pPr marL="0" lvl="0" indent="0" algn="l" rtl="0">
              <a:spcBef>
                <a:spcPts val="0"/>
              </a:spcBef>
              <a:spcAft>
                <a:spcPts val="0"/>
              </a:spcAft>
              <a:buNone/>
            </a:pPr>
            <a:r>
              <a:rPr lang="en" strike="sngStrike"/>
              <a:t>Budget more time per task. </a:t>
            </a:r>
            <a:endParaRPr strike="sngStrike"/>
          </a:p>
          <a:p>
            <a:pPr marL="457200" lvl="0" indent="-298450" algn="l" rtl="0">
              <a:spcBef>
                <a:spcPts val="0"/>
              </a:spcBef>
              <a:spcAft>
                <a:spcPts val="0"/>
              </a:spcAft>
              <a:buSzPts val="1100"/>
              <a:buChar char="●"/>
            </a:pPr>
            <a:r>
              <a:rPr lang="en"/>
              <a:t>Focus on the highest priority tasks to test so you can learn from participants experience without making the test longer. </a:t>
            </a:r>
            <a:endParaRPr/>
          </a:p>
          <a:p>
            <a:pPr marL="0" lvl="0" indent="0" algn="l" rtl="0">
              <a:spcBef>
                <a:spcPts val="0"/>
              </a:spcBef>
              <a:spcAft>
                <a:spcPts val="0"/>
              </a:spcAft>
              <a:buNone/>
            </a:pPr>
            <a:r>
              <a:rPr lang="en"/>
              <a:t>And Set expectations </a:t>
            </a:r>
            <a:r>
              <a:rPr lang="en">
                <a:solidFill>
                  <a:schemeClr val="dk1"/>
                </a:solidFill>
              </a:rPr>
              <a:t>ahead of the session  </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by telling people about known accessibility issues that they will run into, and what you’ll content be covering. </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ddf82fde6a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ddf82fde6a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400">
                <a:solidFill>
                  <a:schemeClr val="dk1"/>
                </a:solidFill>
                <a:latin typeface="Public Sans Thin"/>
                <a:ea typeface="Public Sans Thin"/>
                <a:cs typeface="Public Sans Thin"/>
                <a:sym typeface="Public Sans Thin"/>
              </a:rPr>
              <a:t>56 when we talk about recruiting - we’re talking about engaging as diverse a group of participants, with a range of different abilities that will help you understand a full picture of the friction your design creates for everyone .</a:t>
            </a:r>
            <a:endParaRPr sz="1400">
              <a:solidFill>
                <a:schemeClr val="dk1"/>
              </a:solidFill>
              <a:latin typeface="Public Sans Thin"/>
              <a:ea typeface="Public Sans Thin"/>
              <a:cs typeface="Public Sans Thin"/>
              <a:sym typeface="Public Sans Thin"/>
            </a:endParaRPr>
          </a:p>
          <a:p>
            <a:pPr marL="0" lvl="0" indent="0" algn="l" rtl="0">
              <a:spcBef>
                <a:spcPts val="800"/>
              </a:spcBef>
              <a:spcAft>
                <a:spcPts val="0"/>
              </a:spcAft>
              <a:buNone/>
            </a:pPr>
            <a:r>
              <a:rPr lang="en" sz="1600"/>
              <a:t>Taking it a step further, can you recruit more than one person with similar abilities to avoid relying on solely one person’s experience of an issue.  </a:t>
            </a:r>
            <a:endParaRPr sz="1600"/>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e198a042e5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e198a042e5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a:solidFill>
                  <a:schemeClr val="dk1"/>
                </a:solidFill>
              </a:rPr>
              <a:t>57</a:t>
            </a:r>
            <a:endParaRPr sz="1400">
              <a:solidFill>
                <a:schemeClr val="dk1"/>
              </a:solidFill>
            </a:endParaRPr>
          </a:p>
          <a:p>
            <a:pPr marL="0" lvl="0" indent="0" algn="l" rtl="0">
              <a:spcBef>
                <a:spcPts val="0"/>
              </a:spcBef>
              <a:spcAft>
                <a:spcPts val="0"/>
              </a:spcAft>
              <a:buClr>
                <a:schemeClr val="dk1"/>
              </a:buClr>
              <a:buSzPts val="1100"/>
              <a:buFont typeface="Arial"/>
              <a:buNone/>
            </a:pPr>
            <a:r>
              <a:rPr lang="en" sz="1400">
                <a:solidFill>
                  <a:schemeClr val="dk1"/>
                </a:solidFill>
              </a:rPr>
              <a:t>That said our common recruiting practices prevent us from achieving this diversity. </a:t>
            </a:r>
            <a:endParaRPr sz="1400">
              <a:solidFill>
                <a:schemeClr val="dk1"/>
              </a:solidFill>
            </a:endParaRPr>
          </a:p>
          <a:p>
            <a:pPr marL="0" lvl="0" indent="0" algn="l" rtl="0">
              <a:spcBef>
                <a:spcPts val="0"/>
              </a:spcBef>
              <a:spcAft>
                <a:spcPts val="0"/>
              </a:spcAft>
              <a:buClr>
                <a:schemeClr val="dk1"/>
              </a:buClr>
              <a:buSzPts val="1100"/>
              <a:buFont typeface="Arial"/>
              <a:buNone/>
            </a:pPr>
            <a:endParaRPr sz="1400">
              <a:solidFill>
                <a:schemeClr val="dk1"/>
              </a:solidFill>
            </a:endParaRPr>
          </a:p>
          <a:p>
            <a:pPr marL="0" lvl="0" indent="0" algn="l" rtl="0">
              <a:spcBef>
                <a:spcPts val="0"/>
              </a:spcBef>
              <a:spcAft>
                <a:spcPts val="0"/>
              </a:spcAft>
              <a:buClr>
                <a:schemeClr val="dk1"/>
              </a:buClr>
              <a:buSzPts val="1100"/>
              <a:buFont typeface="Arial"/>
              <a:buNone/>
            </a:pPr>
            <a:r>
              <a:rPr lang="en" sz="1400">
                <a:solidFill>
                  <a:schemeClr val="dk1"/>
                </a:solidFill>
              </a:rPr>
              <a:t>we commonly recruit for research through personal networks, social media or with a recruitment platform. When we recruit from our own networks we tend to get participants who have similar backgrounds to us. When we use a 3rd party recruiter, we’re limited to their pool of participants. </a:t>
            </a:r>
            <a:endParaRPr sz="1400">
              <a:solidFill>
                <a:schemeClr val="dk1"/>
              </a:solidFill>
            </a:endParaRPr>
          </a:p>
          <a:p>
            <a:pPr marL="0" lvl="0" indent="0" algn="l" rtl="0">
              <a:spcBef>
                <a:spcPts val="0"/>
              </a:spcBef>
              <a:spcAft>
                <a:spcPts val="0"/>
              </a:spcAft>
              <a:buClr>
                <a:schemeClr val="dk1"/>
              </a:buClr>
              <a:buSzPts val="1100"/>
              <a:buFont typeface="Arial"/>
              <a:buNone/>
            </a:pPr>
            <a:endParaRPr sz="1400">
              <a:solidFill>
                <a:schemeClr val="dk1"/>
              </a:solidFill>
            </a:endParaRPr>
          </a:p>
          <a:p>
            <a:pPr marL="0" lvl="0" indent="0" algn="l" rtl="0">
              <a:spcBef>
                <a:spcPts val="0"/>
              </a:spcBef>
              <a:spcAft>
                <a:spcPts val="0"/>
              </a:spcAft>
              <a:buClr>
                <a:schemeClr val="dk1"/>
              </a:buClr>
              <a:buSzPts val="1100"/>
              <a:buFont typeface="Arial"/>
              <a:buNone/>
            </a:pPr>
            <a:r>
              <a:rPr lang="en" sz="1400">
                <a:solidFill>
                  <a:schemeClr val="dk1"/>
                </a:solidFill>
              </a:rPr>
              <a:t>We’re just starting to test working with community groups to see if we can build relationships with them. Just as with recruiting agencies, we’ll pay a fee for their time to help with recruiting. In this way, we’d get research participants who are representative of the communities we’re trying to reach and support the work of these community organizations.</a:t>
            </a:r>
            <a:endParaRPr sz="1400">
              <a:solidFill>
                <a:schemeClr val="dk1"/>
              </a:solidFill>
            </a:endParaRPr>
          </a:p>
          <a:p>
            <a:pPr marL="0" lvl="0" indent="0" algn="l" rtl="0">
              <a:spcBef>
                <a:spcPts val="0"/>
              </a:spcBef>
              <a:spcAft>
                <a:spcPts val="0"/>
              </a:spcAft>
              <a:buNone/>
            </a:pPr>
            <a:endParaRPr sz="1400"/>
          </a:p>
          <a:p>
            <a:pPr marL="0" lvl="0" indent="0" algn="l" rtl="0">
              <a:spcBef>
                <a:spcPts val="0"/>
              </a:spcBef>
              <a:spcAft>
                <a:spcPts val="0"/>
              </a:spcAft>
              <a:buClr>
                <a:schemeClr val="dk1"/>
              </a:buClr>
              <a:buSzPts val="1100"/>
              <a:buFont typeface="Arial"/>
              <a:buNone/>
            </a:pPr>
            <a:r>
              <a:rPr lang="en" sz="1400">
                <a:solidFill>
                  <a:schemeClr val="dk1"/>
                </a:solidFill>
              </a:rPr>
              <a:t>Working with community groups has been years in the making for our team and has been the collective effort of dozens of people, many who are no longer at 18F. These things take time and require investment but they are conversations worth having if we are serious about diversity and inclusion.</a:t>
            </a:r>
            <a:endParaRPr sz="140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e198a042e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 name="Google Shape;568;ge198a042e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rPr>
              <a:t>58 We’re also asking ourselves, </a:t>
            </a:r>
            <a:endParaRPr sz="1200">
              <a:solidFill>
                <a:schemeClr val="dk1"/>
              </a:solidFill>
            </a:endParaRPr>
          </a:p>
          <a:p>
            <a:pPr marL="0" lvl="0" indent="0" algn="l" rtl="0">
              <a:spcBef>
                <a:spcPts val="0"/>
              </a:spcBef>
              <a:spcAft>
                <a:spcPts val="0"/>
              </a:spcAft>
              <a:buNone/>
            </a:pPr>
            <a:r>
              <a:rPr lang="en" sz="1200">
                <a:solidFill>
                  <a:schemeClr val="dk1"/>
                </a:solidFill>
              </a:rPr>
              <a:t>What power do we have in the process and how can we share our power with our participants? </a:t>
            </a: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r>
              <a:rPr lang="en" sz="1200">
                <a:solidFill>
                  <a:schemeClr val="dk1"/>
                </a:solidFill>
              </a:rPr>
              <a:t>Can we exist as facilitators of a process? Putting </a:t>
            </a:r>
            <a:r>
              <a:rPr lang="en" sz="1200"/>
              <a:t>decision making directly into the hands of the people who these designs are for, And who will have to use them?</a:t>
            </a:r>
            <a:endParaRPr sz="1200"/>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ddf82fde6a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gddf82fde6a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59 One decision that might be within your power is when to include participants in your work. The earlier in the process, the better chance you have of meeting their needs. </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solidFill>
                  <a:schemeClr val="dk1"/>
                </a:solidFill>
              </a:rPr>
              <a:t>Can you bring participants in before you start building, to help frame your research plan and design hypotheses? Is the prototype you're testing the best way to meet the goals of your users? What would your users want to test?</a:t>
            </a:r>
            <a:endParaRPr>
              <a:solidFill>
                <a:schemeClr val="dk1"/>
              </a:solidFill>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b6bc35e3a5_1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b6bc35e3a5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e0c0323440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e0c0323440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60 The two questions I’d like to leave you with are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How do we measure success?</a:t>
            </a: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None/>
            </a:pPr>
            <a:r>
              <a:rPr lang="en"/>
              <a:t>and </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t>What power do we have to change how we work? </a:t>
            </a:r>
            <a:br>
              <a:rPr lang="en"/>
            </a:b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As designers, what parts of the process do we control or influence?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And can we measure our success by how we share our power and make our practices more inclusive?  </a:t>
            </a:r>
            <a:br>
              <a:rPr lang="en">
                <a:solidFill>
                  <a:schemeClr val="dk1"/>
                </a:solidFill>
              </a:rPr>
            </a:br>
            <a:br>
              <a:rPr lang="en">
                <a:solidFill>
                  <a:schemeClr val="dk1"/>
                </a:solidFill>
              </a:rPr>
            </a:br>
            <a:r>
              <a:rPr lang="en">
                <a:solidFill>
                  <a:schemeClr val="dk1"/>
                </a:solidFill>
              </a:rPr>
              <a:t>Thank you. </a:t>
            </a:r>
            <a:endParaRPr b="1">
              <a:solidFill>
                <a:schemeClr val="dk1"/>
              </a:solidFill>
            </a:endParaRPr>
          </a:p>
          <a:p>
            <a:pPr marL="0" lvl="0" indent="0" algn="l" rtl="0">
              <a:spcBef>
                <a:spcPts val="0"/>
              </a:spcBef>
              <a:spcAft>
                <a:spcPts val="0"/>
              </a:spcAft>
              <a:buNone/>
            </a:pPr>
            <a:endParaRPr/>
          </a:p>
          <a:p>
            <a:pPr marL="0" lvl="0" indent="0" algn="l" rtl="0">
              <a:spcBef>
                <a:spcPts val="0"/>
              </a:spcBef>
              <a:spcAft>
                <a:spcPts val="0"/>
              </a:spcAft>
              <a:buNone/>
            </a:pPr>
            <a:r>
              <a:rPr lang="en"/>
              <a:t>now we’ll go to Q and A </a:t>
            </a:r>
            <a:endParaRPr/>
          </a:p>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df0e54d2a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 name="Google Shape;587;gdf0e54d2a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e1a75343f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e1a75343f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CDC 61 million and this number becomes 244,000,000 Americans </a:t>
            </a:r>
            <a:endParaRPr/>
          </a:p>
          <a:p>
            <a:pPr marL="0" lvl="0" indent="0" algn="l" rtl="0">
              <a:spcBef>
                <a:spcPts val="0"/>
              </a:spcBef>
              <a:spcAft>
                <a:spcPts val="0"/>
              </a:spcAft>
              <a:buNone/>
            </a:pPr>
            <a:endParaRPr/>
          </a:p>
          <a:p>
            <a:pPr marL="0" lvl="0" indent="0" algn="l" rtl="0">
              <a:spcBef>
                <a:spcPts val="0"/>
              </a:spcBef>
              <a:spcAft>
                <a:spcPts val="0"/>
              </a:spcAft>
              <a:buNone/>
            </a:pPr>
            <a:r>
              <a:rPr lang="en" sz="2250">
                <a:solidFill>
                  <a:srgbClr val="202124"/>
                </a:solidFill>
                <a:highlight>
                  <a:srgbClr val="FFFFFF"/>
                </a:highlight>
                <a:latin typeface="Roboto"/>
                <a:ea typeface="Roboto"/>
                <a:cs typeface="Roboto"/>
                <a:sym typeface="Roboto"/>
              </a:rPr>
              <a:t>328.2 million</a:t>
            </a:r>
            <a:endParaRPr sz="2250">
              <a:solidFill>
                <a:srgbClr val="202124"/>
              </a:solidFill>
              <a:highlight>
                <a:srgbClr val="FFFFFF"/>
              </a:highlight>
              <a:latin typeface="Roboto"/>
              <a:ea typeface="Roboto"/>
              <a:cs typeface="Roboto"/>
              <a:sym typeface="Roboto"/>
            </a:endParaRPr>
          </a:p>
          <a:p>
            <a:pPr marL="0" lvl="0" indent="0" algn="l" rtl="0">
              <a:spcBef>
                <a:spcPts val="0"/>
              </a:spcBef>
              <a:spcAft>
                <a:spcPts val="0"/>
              </a:spcAft>
              <a:buNone/>
            </a:pPr>
            <a:endParaRPr sz="2250">
              <a:solidFill>
                <a:srgbClr val="202124"/>
              </a:solidFill>
              <a:highlight>
                <a:srgbClr val="FFFFFF"/>
              </a:highlight>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en" sz="2250">
                <a:solidFill>
                  <a:srgbClr val="202124"/>
                </a:solidFill>
                <a:highlight>
                  <a:srgbClr val="FFFFFF"/>
                </a:highlight>
                <a:latin typeface="Roboto"/>
                <a:ea typeface="Roboto"/>
                <a:cs typeface="Roboto"/>
                <a:sym typeface="Roboto"/>
              </a:rPr>
              <a:t>Accessibility is a responsibility More than 1 billion people worldwide experience some form of disability. But only 1 in 10 have access to the assistive technology they need, which means many can’t fully participate in our economies and societies. The unemployment rate for people with disabilities is typically twice that of people without. And disability—whether temporary, situational, or permanent—can affect any of us at any time.</a:t>
            </a:r>
            <a:endParaRPr sz="2250">
              <a:solidFill>
                <a:srgbClr val="202124"/>
              </a:solidFill>
              <a:highlight>
                <a:srgbClr val="FFFFFF"/>
              </a:highlight>
              <a:latin typeface="Roboto"/>
              <a:ea typeface="Roboto"/>
              <a:cs typeface="Roboto"/>
              <a:sym typeface="Roboto"/>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f0e54d2a9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df0e54d2a9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e1a75343f1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e1a75343f1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losing Slide" type="title">
  <p:cSld name="TITLE">
    <p:spTree>
      <p:nvGrpSpPr>
        <p:cNvPr id="1" name="Shape 12"/>
        <p:cNvGrpSpPr/>
        <p:nvPr/>
      </p:nvGrpSpPr>
      <p:grpSpPr>
        <a:xfrm>
          <a:off x="0" y="0"/>
          <a:ext cx="0" cy="0"/>
          <a:chOff x="0" y="0"/>
          <a:chExt cx="0" cy="0"/>
        </a:xfrm>
      </p:grpSpPr>
      <p:sp>
        <p:nvSpPr>
          <p:cNvPr id="13" name="Google Shape;13;p2"/>
          <p:cNvSpPr/>
          <p:nvPr/>
        </p:nvSpPr>
        <p:spPr>
          <a:xfrm>
            <a:off x="100" y="-600"/>
            <a:ext cx="9144000" cy="24924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00" y="4829700"/>
            <a:ext cx="9144000" cy="3138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 name="Google Shape;15;p2"/>
          <p:cNvPicPr preferRelativeResize="0"/>
          <p:nvPr/>
        </p:nvPicPr>
        <p:blipFill rotWithShape="1">
          <a:blip r:embed="rId2">
            <a:alphaModFix/>
          </a:blip>
          <a:srcRect t="69" b="79"/>
          <a:stretch/>
        </p:blipFill>
        <p:spPr>
          <a:xfrm>
            <a:off x="3421188" y="3814450"/>
            <a:ext cx="714825" cy="629251"/>
          </a:xfrm>
          <a:prstGeom prst="rect">
            <a:avLst/>
          </a:prstGeom>
          <a:noFill/>
          <a:ln>
            <a:noFill/>
          </a:ln>
        </p:spPr>
      </p:pic>
      <p:sp>
        <p:nvSpPr>
          <p:cNvPr id="16" name="Google Shape;16;p2"/>
          <p:cNvSpPr txBox="1"/>
          <p:nvPr/>
        </p:nvSpPr>
        <p:spPr>
          <a:xfrm>
            <a:off x="4136025" y="3861375"/>
            <a:ext cx="1807200" cy="582300"/>
          </a:xfrm>
          <a:prstGeom prst="rect">
            <a:avLst/>
          </a:prstGeom>
          <a:noFill/>
          <a:ln>
            <a:noFill/>
          </a:ln>
        </p:spPr>
        <p:txBody>
          <a:bodyPr spcFirstLastPara="1" wrap="square" lIns="91425" tIns="91425" rIns="0" bIns="91425" anchor="t" anchorCtr="0">
            <a:noAutofit/>
          </a:bodyPr>
          <a:lstStyle/>
          <a:p>
            <a:pPr marL="0" lvl="0" indent="0" algn="l" rtl="0">
              <a:lnSpc>
                <a:spcPct val="115000"/>
              </a:lnSpc>
              <a:spcBef>
                <a:spcPts val="0"/>
              </a:spcBef>
              <a:spcAft>
                <a:spcPts val="0"/>
              </a:spcAft>
              <a:buNone/>
            </a:pPr>
            <a:r>
              <a:rPr lang="en" sz="1000">
                <a:solidFill>
                  <a:schemeClr val="accent2"/>
                </a:solidFill>
                <a:latin typeface="Public Sans Thin"/>
                <a:ea typeface="Public Sans Thin"/>
                <a:cs typeface="Public Sans Thin"/>
                <a:sym typeface="Public Sans Thin"/>
              </a:rPr>
              <a:t>The MAX.gov Transition PMO is led by GSA’s Technology Transformation Services</a:t>
            </a:r>
            <a:endParaRPr sz="1000">
              <a:solidFill>
                <a:schemeClr val="accent2"/>
              </a:solidFill>
              <a:latin typeface="Public Sans Thin"/>
              <a:ea typeface="Public Sans Thin"/>
              <a:cs typeface="Public Sans Thin"/>
              <a:sym typeface="Public Sans Thin"/>
            </a:endParaRPr>
          </a:p>
          <a:p>
            <a:pPr marL="0" lvl="0" indent="0" algn="l" rtl="0">
              <a:lnSpc>
                <a:spcPct val="115000"/>
              </a:lnSpc>
              <a:spcBef>
                <a:spcPts val="0"/>
              </a:spcBef>
              <a:spcAft>
                <a:spcPts val="0"/>
              </a:spcAft>
              <a:buClr>
                <a:schemeClr val="dk1"/>
              </a:buClr>
              <a:buSzPts val="1100"/>
              <a:buFont typeface="Arial"/>
              <a:buNone/>
            </a:pPr>
            <a:endParaRPr sz="1000">
              <a:solidFill>
                <a:schemeClr val="accent2"/>
              </a:solidFill>
              <a:latin typeface="Public Sans Thin"/>
              <a:ea typeface="Public Sans Thin"/>
              <a:cs typeface="Public Sans Thin"/>
              <a:sym typeface="Public Sans Thin"/>
            </a:endParaRPr>
          </a:p>
          <a:p>
            <a:pPr marL="0" lvl="0" indent="0" algn="l" rtl="0">
              <a:lnSpc>
                <a:spcPct val="115000"/>
              </a:lnSpc>
              <a:spcBef>
                <a:spcPts val="0"/>
              </a:spcBef>
              <a:spcAft>
                <a:spcPts val="0"/>
              </a:spcAft>
              <a:buNone/>
            </a:pPr>
            <a:endParaRPr sz="1000">
              <a:solidFill>
                <a:schemeClr val="accent2"/>
              </a:solidFill>
              <a:latin typeface="Public Sans Thin"/>
              <a:ea typeface="Public Sans Thin"/>
              <a:cs typeface="Public Sans Thin"/>
              <a:sym typeface="Public Sans Thin"/>
            </a:endParaRPr>
          </a:p>
        </p:txBody>
      </p:sp>
      <p:sp>
        <p:nvSpPr>
          <p:cNvPr id="17" name="Google Shape;17;p2"/>
          <p:cNvSpPr txBox="1"/>
          <p:nvPr/>
        </p:nvSpPr>
        <p:spPr>
          <a:xfrm>
            <a:off x="1715350" y="448625"/>
            <a:ext cx="5058300" cy="1446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800">
                <a:solidFill>
                  <a:schemeClr val="accent2"/>
                </a:solidFill>
                <a:latin typeface="Public Sans Thin"/>
                <a:ea typeface="Public Sans Thin"/>
                <a:cs typeface="Public Sans Thin"/>
                <a:sym typeface="Public Sans Thin"/>
              </a:rPr>
              <a:t>Contact Us</a:t>
            </a:r>
            <a:endParaRPr sz="3800">
              <a:solidFill>
                <a:schemeClr val="accent2"/>
              </a:solidFill>
              <a:latin typeface="Public Sans Thin"/>
              <a:ea typeface="Public Sans Thin"/>
              <a:cs typeface="Public Sans Thin"/>
              <a:sym typeface="Public Sans Thin"/>
            </a:endParaRPr>
          </a:p>
          <a:p>
            <a:pPr marL="0" lvl="0" indent="0" algn="ctr" rtl="0">
              <a:spcBef>
                <a:spcPts val="0"/>
              </a:spcBef>
              <a:spcAft>
                <a:spcPts val="0"/>
              </a:spcAft>
              <a:buNone/>
            </a:pPr>
            <a:endParaRPr sz="2200">
              <a:solidFill>
                <a:srgbClr val="434343"/>
              </a:solidFill>
              <a:latin typeface="Public Sans Thin"/>
              <a:ea typeface="Public Sans Thin"/>
              <a:cs typeface="Public Sans Thin"/>
              <a:sym typeface="Public Sans Thin"/>
            </a:endParaRPr>
          </a:p>
          <a:p>
            <a:pPr marL="0" lvl="0" indent="0" algn="ctr" rtl="0">
              <a:spcBef>
                <a:spcPts val="0"/>
              </a:spcBef>
              <a:spcAft>
                <a:spcPts val="0"/>
              </a:spcAft>
              <a:buClr>
                <a:schemeClr val="dk1"/>
              </a:buClr>
              <a:buSzPts val="1100"/>
              <a:buFont typeface="Arial"/>
              <a:buNone/>
            </a:pPr>
            <a:r>
              <a:rPr lang="en" sz="2200">
                <a:solidFill>
                  <a:srgbClr val="434343"/>
                </a:solidFill>
                <a:latin typeface="Public Sans Thin"/>
                <a:ea typeface="Public Sans Thin"/>
                <a:cs typeface="Public Sans Thin"/>
                <a:sym typeface="Public Sans Thin"/>
              </a:rPr>
              <a:t>maxtransition@gsa.gov</a:t>
            </a:r>
            <a:endParaRPr sz="3800">
              <a:solidFill>
                <a:schemeClr val="accent2"/>
              </a:solidFill>
              <a:latin typeface="Public Sans Thin"/>
              <a:ea typeface="Public Sans Thin"/>
              <a:cs typeface="Public Sans Thin"/>
              <a:sym typeface="Public Sans Thin"/>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1_1">
    <p:spTree>
      <p:nvGrpSpPr>
        <p:cNvPr id="1" name="Shape 65"/>
        <p:cNvGrpSpPr/>
        <p:nvPr/>
      </p:nvGrpSpPr>
      <p:grpSpPr>
        <a:xfrm>
          <a:off x="0" y="0"/>
          <a:ext cx="0" cy="0"/>
          <a:chOff x="0" y="0"/>
          <a:chExt cx="0" cy="0"/>
        </a:xfrm>
      </p:grpSpPr>
      <p:sp>
        <p:nvSpPr>
          <p:cNvPr id="66" name="Google Shape;66;p11"/>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67" name="Google Shape;67;p11"/>
          <p:cNvSpPr txBox="1">
            <a:spLocks noGrp="1"/>
          </p:cNvSpPr>
          <p:nvPr>
            <p:ph type="body" idx="1"/>
          </p:nvPr>
        </p:nvSpPr>
        <p:spPr>
          <a:xfrm>
            <a:off x="311700" y="1752300"/>
            <a:ext cx="2591100" cy="2680200"/>
          </a:xfrm>
          <a:prstGeom prst="rect">
            <a:avLst/>
          </a:prstGeom>
        </p:spPr>
        <p:txBody>
          <a:bodyPr spcFirstLastPara="1" wrap="square" lIns="0" tIns="91425" rIns="91425" bIns="91425" anchor="t" anchorCtr="0">
            <a:noAutofit/>
          </a:bodyPr>
          <a:lstStyle>
            <a:lvl1pPr marL="457200" lvl="0" indent="-298450" rtl="0">
              <a:spcBef>
                <a:spcPts val="0"/>
              </a:spcBef>
              <a:spcAft>
                <a:spcPts val="0"/>
              </a:spcAft>
              <a:buSzPts val="1100"/>
              <a:buChar char="●"/>
              <a:defRPr sz="1100"/>
            </a:lvl1pPr>
            <a:lvl2pPr marL="914400" lvl="1" indent="-298450" rtl="0">
              <a:spcBef>
                <a:spcPts val="800"/>
              </a:spcBef>
              <a:spcAft>
                <a:spcPts val="0"/>
              </a:spcAft>
              <a:buSzPts val="1100"/>
              <a:buChar char="○"/>
              <a:defRPr sz="1100"/>
            </a:lvl2pPr>
            <a:lvl3pPr marL="1371600" lvl="2" indent="-298450" rtl="0">
              <a:spcBef>
                <a:spcPts val="800"/>
              </a:spcBef>
              <a:spcAft>
                <a:spcPts val="0"/>
              </a:spcAft>
              <a:buSzPts val="1100"/>
              <a:buChar char="■"/>
              <a:defRPr sz="1100"/>
            </a:lvl3pPr>
            <a:lvl4pPr marL="1828800" lvl="3" indent="-298450" rtl="0">
              <a:spcBef>
                <a:spcPts val="800"/>
              </a:spcBef>
              <a:spcAft>
                <a:spcPts val="0"/>
              </a:spcAft>
              <a:buSzPts val="1100"/>
              <a:buChar char="●"/>
              <a:defRPr sz="1100"/>
            </a:lvl4pPr>
            <a:lvl5pPr marL="2286000" lvl="4" indent="-298450" rtl="0">
              <a:spcBef>
                <a:spcPts val="800"/>
              </a:spcBef>
              <a:spcAft>
                <a:spcPts val="0"/>
              </a:spcAft>
              <a:buSzPts val="1100"/>
              <a:buChar char="○"/>
              <a:defRPr sz="1100"/>
            </a:lvl5pPr>
            <a:lvl6pPr marL="2743200" lvl="5" indent="-298450" rtl="0">
              <a:spcBef>
                <a:spcPts val="800"/>
              </a:spcBef>
              <a:spcAft>
                <a:spcPts val="0"/>
              </a:spcAft>
              <a:buSzPts val="1100"/>
              <a:buChar char="■"/>
              <a:defRPr sz="1100"/>
            </a:lvl6pPr>
            <a:lvl7pPr marL="3200400" lvl="6" indent="-298450" rtl="0">
              <a:spcBef>
                <a:spcPts val="800"/>
              </a:spcBef>
              <a:spcAft>
                <a:spcPts val="0"/>
              </a:spcAft>
              <a:buSzPts val="1100"/>
              <a:buChar char="●"/>
              <a:defRPr sz="1100"/>
            </a:lvl7pPr>
            <a:lvl8pPr marL="3657600" lvl="7" indent="-298450" rtl="0">
              <a:spcBef>
                <a:spcPts val="800"/>
              </a:spcBef>
              <a:spcAft>
                <a:spcPts val="0"/>
              </a:spcAft>
              <a:buSzPts val="1100"/>
              <a:buChar char="○"/>
              <a:defRPr sz="1100"/>
            </a:lvl8pPr>
            <a:lvl9pPr marL="4114800" lvl="8" indent="-298450" rtl="0">
              <a:spcBef>
                <a:spcPts val="800"/>
              </a:spcBef>
              <a:spcAft>
                <a:spcPts val="800"/>
              </a:spcAft>
              <a:buSzPts val="1100"/>
              <a:buChar char="■"/>
              <a:defRPr sz="1100"/>
            </a:lvl9pPr>
          </a:lstStyle>
          <a:p>
            <a:endParaRPr/>
          </a:p>
        </p:txBody>
      </p:sp>
      <p:sp>
        <p:nvSpPr>
          <p:cNvPr id="68" name="Google Shape;68;p11"/>
          <p:cNvSpPr txBox="1">
            <a:spLocks noGrp="1"/>
          </p:cNvSpPr>
          <p:nvPr>
            <p:ph type="body" idx="2"/>
          </p:nvPr>
        </p:nvSpPr>
        <p:spPr>
          <a:xfrm>
            <a:off x="3240181" y="1752300"/>
            <a:ext cx="2591100" cy="2680200"/>
          </a:xfrm>
          <a:prstGeom prst="rect">
            <a:avLst/>
          </a:prstGeom>
        </p:spPr>
        <p:txBody>
          <a:bodyPr spcFirstLastPara="1" wrap="square" lIns="0" tIns="91425" rIns="91425" bIns="91425" anchor="t" anchorCtr="0">
            <a:noAutofit/>
          </a:bodyPr>
          <a:lstStyle>
            <a:lvl1pPr marL="457200" lvl="0" indent="-298450" rtl="0">
              <a:spcBef>
                <a:spcPts val="0"/>
              </a:spcBef>
              <a:spcAft>
                <a:spcPts val="0"/>
              </a:spcAft>
              <a:buSzPts val="1100"/>
              <a:buChar char="●"/>
              <a:defRPr sz="1100"/>
            </a:lvl1pPr>
            <a:lvl2pPr marL="914400" lvl="1" indent="-298450" rtl="0">
              <a:spcBef>
                <a:spcPts val="800"/>
              </a:spcBef>
              <a:spcAft>
                <a:spcPts val="0"/>
              </a:spcAft>
              <a:buSzPts val="1100"/>
              <a:buChar char="○"/>
              <a:defRPr sz="1100"/>
            </a:lvl2pPr>
            <a:lvl3pPr marL="1371600" lvl="2" indent="-298450" rtl="0">
              <a:spcBef>
                <a:spcPts val="800"/>
              </a:spcBef>
              <a:spcAft>
                <a:spcPts val="0"/>
              </a:spcAft>
              <a:buSzPts val="1100"/>
              <a:buChar char="■"/>
              <a:defRPr sz="1100"/>
            </a:lvl3pPr>
            <a:lvl4pPr marL="1828800" lvl="3" indent="-298450" rtl="0">
              <a:spcBef>
                <a:spcPts val="800"/>
              </a:spcBef>
              <a:spcAft>
                <a:spcPts val="0"/>
              </a:spcAft>
              <a:buSzPts val="1100"/>
              <a:buChar char="●"/>
              <a:defRPr sz="1100"/>
            </a:lvl4pPr>
            <a:lvl5pPr marL="2286000" lvl="4" indent="-298450" rtl="0">
              <a:spcBef>
                <a:spcPts val="800"/>
              </a:spcBef>
              <a:spcAft>
                <a:spcPts val="0"/>
              </a:spcAft>
              <a:buSzPts val="1100"/>
              <a:buChar char="○"/>
              <a:defRPr sz="1100"/>
            </a:lvl5pPr>
            <a:lvl6pPr marL="2743200" lvl="5" indent="-298450" rtl="0">
              <a:spcBef>
                <a:spcPts val="800"/>
              </a:spcBef>
              <a:spcAft>
                <a:spcPts val="0"/>
              </a:spcAft>
              <a:buSzPts val="1100"/>
              <a:buChar char="■"/>
              <a:defRPr sz="1100"/>
            </a:lvl6pPr>
            <a:lvl7pPr marL="3200400" lvl="6" indent="-298450" rtl="0">
              <a:spcBef>
                <a:spcPts val="800"/>
              </a:spcBef>
              <a:spcAft>
                <a:spcPts val="0"/>
              </a:spcAft>
              <a:buSzPts val="1100"/>
              <a:buChar char="●"/>
              <a:defRPr sz="1100"/>
            </a:lvl7pPr>
            <a:lvl8pPr marL="3657600" lvl="7" indent="-298450" rtl="0">
              <a:spcBef>
                <a:spcPts val="800"/>
              </a:spcBef>
              <a:spcAft>
                <a:spcPts val="0"/>
              </a:spcAft>
              <a:buSzPts val="1100"/>
              <a:buChar char="○"/>
              <a:defRPr sz="1100"/>
            </a:lvl8pPr>
            <a:lvl9pPr marL="4114800" lvl="8" indent="-298450" rtl="0">
              <a:spcBef>
                <a:spcPts val="800"/>
              </a:spcBef>
              <a:spcAft>
                <a:spcPts val="800"/>
              </a:spcAft>
              <a:buSzPts val="1100"/>
              <a:buChar char="■"/>
              <a:defRPr sz="1100"/>
            </a:lvl9pPr>
          </a:lstStyle>
          <a:p>
            <a:endParaRPr/>
          </a:p>
        </p:txBody>
      </p:sp>
      <p:sp>
        <p:nvSpPr>
          <p:cNvPr id="69" name="Google Shape;69;p11"/>
          <p:cNvSpPr txBox="1">
            <a:spLocks noGrp="1"/>
          </p:cNvSpPr>
          <p:nvPr>
            <p:ph type="sldNum" idx="12"/>
          </p:nvPr>
        </p:nvSpPr>
        <p:spPr>
          <a:xfrm>
            <a:off x="8472450" y="4878930"/>
            <a:ext cx="548700" cy="2391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70" name="Google Shape;70;p11"/>
          <p:cNvSpPr txBox="1">
            <a:spLocks noGrp="1"/>
          </p:cNvSpPr>
          <p:nvPr>
            <p:ph type="subTitle" idx="3"/>
          </p:nvPr>
        </p:nvSpPr>
        <p:spPr>
          <a:xfrm>
            <a:off x="311700" y="1374425"/>
            <a:ext cx="2591100" cy="3780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1pPr>
            <a:lvl2pPr lvl="1"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2pPr>
            <a:lvl3pPr lvl="2"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3pPr>
            <a:lvl4pPr lvl="3"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4pPr>
            <a:lvl5pPr lvl="4"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5pPr>
            <a:lvl6pPr lvl="5"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6pPr>
            <a:lvl7pPr lvl="6"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7pPr>
            <a:lvl8pPr lvl="7"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8pPr>
            <a:lvl9pPr lvl="8"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9pPr>
          </a:lstStyle>
          <a:p>
            <a:endParaRPr/>
          </a:p>
        </p:txBody>
      </p:sp>
      <p:sp>
        <p:nvSpPr>
          <p:cNvPr id="71" name="Google Shape;71;p11"/>
          <p:cNvSpPr txBox="1">
            <a:spLocks noGrp="1"/>
          </p:cNvSpPr>
          <p:nvPr>
            <p:ph type="subTitle" idx="4"/>
          </p:nvPr>
        </p:nvSpPr>
        <p:spPr>
          <a:xfrm>
            <a:off x="3240181" y="1374425"/>
            <a:ext cx="2591100" cy="3780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1pPr>
            <a:lvl2pPr lvl="1"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2pPr>
            <a:lvl3pPr lvl="2"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3pPr>
            <a:lvl4pPr lvl="3"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4pPr>
            <a:lvl5pPr lvl="4"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5pPr>
            <a:lvl6pPr lvl="5"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6pPr>
            <a:lvl7pPr lvl="6"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7pPr>
            <a:lvl8pPr lvl="7"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8pPr>
            <a:lvl9pPr lvl="8"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9pPr>
          </a:lstStyle>
          <a:p>
            <a:endParaRPr/>
          </a:p>
        </p:txBody>
      </p:sp>
      <p:sp>
        <p:nvSpPr>
          <p:cNvPr id="72" name="Google Shape;72;p11"/>
          <p:cNvSpPr txBox="1">
            <a:spLocks noGrp="1"/>
          </p:cNvSpPr>
          <p:nvPr>
            <p:ph type="body" idx="5"/>
          </p:nvPr>
        </p:nvSpPr>
        <p:spPr>
          <a:xfrm>
            <a:off x="6168656" y="1752300"/>
            <a:ext cx="2591100" cy="2680200"/>
          </a:xfrm>
          <a:prstGeom prst="rect">
            <a:avLst/>
          </a:prstGeom>
        </p:spPr>
        <p:txBody>
          <a:bodyPr spcFirstLastPara="1" wrap="square" lIns="0" tIns="91425" rIns="91425" bIns="91425" anchor="t" anchorCtr="0">
            <a:noAutofit/>
          </a:bodyPr>
          <a:lstStyle>
            <a:lvl1pPr marL="457200" lvl="0" indent="-298450" rtl="0">
              <a:spcBef>
                <a:spcPts val="0"/>
              </a:spcBef>
              <a:spcAft>
                <a:spcPts val="0"/>
              </a:spcAft>
              <a:buSzPts val="1100"/>
              <a:buChar char="●"/>
              <a:defRPr sz="1100"/>
            </a:lvl1pPr>
            <a:lvl2pPr marL="914400" lvl="1" indent="-298450" rtl="0">
              <a:spcBef>
                <a:spcPts val="800"/>
              </a:spcBef>
              <a:spcAft>
                <a:spcPts val="0"/>
              </a:spcAft>
              <a:buSzPts val="1100"/>
              <a:buChar char="○"/>
              <a:defRPr sz="1100"/>
            </a:lvl2pPr>
            <a:lvl3pPr marL="1371600" lvl="2" indent="-298450" rtl="0">
              <a:spcBef>
                <a:spcPts val="800"/>
              </a:spcBef>
              <a:spcAft>
                <a:spcPts val="0"/>
              </a:spcAft>
              <a:buSzPts val="1100"/>
              <a:buChar char="■"/>
              <a:defRPr sz="1100"/>
            </a:lvl3pPr>
            <a:lvl4pPr marL="1828800" lvl="3" indent="-298450" rtl="0">
              <a:spcBef>
                <a:spcPts val="800"/>
              </a:spcBef>
              <a:spcAft>
                <a:spcPts val="0"/>
              </a:spcAft>
              <a:buSzPts val="1100"/>
              <a:buChar char="●"/>
              <a:defRPr sz="1100"/>
            </a:lvl4pPr>
            <a:lvl5pPr marL="2286000" lvl="4" indent="-298450" rtl="0">
              <a:spcBef>
                <a:spcPts val="800"/>
              </a:spcBef>
              <a:spcAft>
                <a:spcPts val="0"/>
              </a:spcAft>
              <a:buSzPts val="1100"/>
              <a:buChar char="○"/>
              <a:defRPr sz="1100"/>
            </a:lvl5pPr>
            <a:lvl6pPr marL="2743200" lvl="5" indent="-298450" rtl="0">
              <a:spcBef>
                <a:spcPts val="800"/>
              </a:spcBef>
              <a:spcAft>
                <a:spcPts val="0"/>
              </a:spcAft>
              <a:buSzPts val="1100"/>
              <a:buChar char="■"/>
              <a:defRPr sz="1100"/>
            </a:lvl6pPr>
            <a:lvl7pPr marL="3200400" lvl="6" indent="-298450" rtl="0">
              <a:spcBef>
                <a:spcPts val="800"/>
              </a:spcBef>
              <a:spcAft>
                <a:spcPts val="0"/>
              </a:spcAft>
              <a:buSzPts val="1100"/>
              <a:buChar char="●"/>
              <a:defRPr sz="1100"/>
            </a:lvl7pPr>
            <a:lvl8pPr marL="3657600" lvl="7" indent="-298450" rtl="0">
              <a:spcBef>
                <a:spcPts val="800"/>
              </a:spcBef>
              <a:spcAft>
                <a:spcPts val="0"/>
              </a:spcAft>
              <a:buSzPts val="1100"/>
              <a:buChar char="○"/>
              <a:defRPr sz="1100"/>
            </a:lvl8pPr>
            <a:lvl9pPr marL="4114800" lvl="8" indent="-298450" rtl="0">
              <a:spcBef>
                <a:spcPts val="800"/>
              </a:spcBef>
              <a:spcAft>
                <a:spcPts val="800"/>
              </a:spcAft>
              <a:buSzPts val="1100"/>
              <a:buChar char="■"/>
              <a:defRPr sz="1100"/>
            </a:lvl9pPr>
          </a:lstStyle>
          <a:p>
            <a:endParaRPr/>
          </a:p>
        </p:txBody>
      </p:sp>
      <p:sp>
        <p:nvSpPr>
          <p:cNvPr id="73" name="Google Shape;73;p11"/>
          <p:cNvSpPr txBox="1">
            <a:spLocks noGrp="1"/>
          </p:cNvSpPr>
          <p:nvPr>
            <p:ph type="subTitle" idx="6"/>
          </p:nvPr>
        </p:nvSpPr>
        <p:spPr>
          <a:xfrm>
            <a:off x="6168656" y="1374425"/>
            <a:ext cx="2591100" cy="3780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1pPr>
            <a:lvl2pPr lvl="1"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2pPr>
            <a:lvl3pPr lvl="2"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3pPr>
            <a:lvl4pPr lvl="3"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4pPr>
            <a:lvl5pPr lvl="4"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5pPr>
            <a:lvl6pPr lvl="5"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6pPr>
            <a:lvl7pPr lvl="6"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7pPr>
            <a:lvl8pPr lvl="7"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8pPr>
            <a:lvl9pPr lvl="8" algn="ctr" rtl="0">
              <a:spcBef>
                <a:spcPts val="0"/>
              </a:spcBef>
              <a:spcAft>
                <a:spcPts val="0"/>
              </a:spcAft>
              <a:buSzPts val="1100"/>
              <a:buFont typeface="Public Sans Thin"/>
              <a:buNone/>
              <a:defRPr sz="1100">
                <a:solidFill>
                  <a:schemeClr val="accent2"/>
                </a:solidFill>
                <a:latin typeface="Public Sans Thin"/>
                <a:ea typeface="Public Sans Thin"/>
                <a:cs typeface="Public Sans Thin"/>
                <a:sym typeface="Public Sans Thin"/>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76" name="Google Shape;76;p12"/>
          <p:cNvSpPr txBox="1">
            <a:spLocks noGrp="1"/>
          </p:cNvSpPr>
          <p:nvPr>
            <p:ph type="sldNum" idx="12"/>
          </p:nvPr>
        </p:nvSpPr>
        <p:spPr>
          <a:xfrm>
            <a:off x="8472450" y="4878930"/>
            <a:ext cx="548700" cy="2391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7"/>
        <p:cNvGrpSpPr/>
        <p:nvPr/>
      </p:nvGrpSpPr>
      <p:grpSpPr>
        <a:xfrm>
          <a:off x="0" y="0"/>
          <a:ext cx="0" cy="0"/>
          <a:chOff x="0" y="0"/>
          <a:chExt cx="0" cy="0"/>
        </a:xfrm>
      </p:grpSpPr>
      <p:sp>
        <p:nvSpPr>
          <p:cNvPr id="78" name="Google Shape;78;p13"/>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3"/>
          <p:cNvSpPr txBox="1">
            <a:spLocks noGrp="1"/>
          </p:cNvSpPr>
          <p:nvPr>
            <p:ph type="sldNum" idx="12"/>
          </p:nvPr>
        </p:nvSpPr>
        <p:spPr>
          <a:xfrm>
            <a:off x="8472450" y="4878930"/>
            <a:ext cx="548700" cy="2391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3 Column - Light">
  <p:cSld name="TITLE_AND_TWO_COLUMNS_1_2">
    <p:spTree>
      <p:nvGrpSpPr>
        <p:cNvPr id="1" name="Shape 80"/>
        <p:cNvGrpSpPr/>
        <p:nvPr/>
      </p:nvGrpSpPr>
      <p:grpSpPr>
        <a:xfrm>
          <a:off x="0" y="0"/>
          <a:ext cx="0" cy="0"/>
          <a:chOff x="0" y="0"/>
          <a:chExt cx="0" cy="0"/>
        </a:xfrm>
      </p:grpSpPr>
      <p:sp>
        <p:nvSpPr>
          <p:cNvPr id="81" name="Google Shape;81;p14"/>
          <p:cNvSpPr txBox="1">
            <a:spLocks noGrp="1"/>
          </p:cNvSpPr>
          <p:nvPr>
            <p:ph type="body" idx="1"/>
          </p:nvPr>
        </p:nvSpPr>
        <p:spPr>
          <a:xfrm>
            <a:off x="361943" y="2471784"/>
            <a:ext cx="2258100" cy="1332600"/>
          </a:xfrm>
          <a:prstGeom prst="rect">
            <a:avLst/>
          </a:prstGeom>
          <a:noFill/>
          <a:ln>
            <a:noFill/>
          </a:ln>
        </p:spPr>
        <p:txBody>
          <a:bodyPr spcFirstLastPara="1" wrap="square" lIns="91425" tIns="91425" rIns="91425" bIns="91425" anchor="t" anchorCtr="0">
            <a:noAutofit/>
          </a:bodyPr>
          <a:lstStyle>
            <a:lvl1pPr marL="457200" lvl="0" indent="-317500" algn="l" rtl="0">
              <a:lnSpc>
                <a:spcPct val="115000"/>
              </a:lnSpc>
              <a:spcBef>
                <a:spcPts val="0"/>
              </a:spcBef>
              <a:spcAft>
                <a:spcPts val="0"/>
              </a:spcAft>
              <a:buSzPts val="1400"/>
              <a:buChar char="●"/>
              <a:defRPr sz="1400"/>
            </a:lvl1pPr>
            <a:lvl2pPr marL="914400" lvl="1" indent="-304800" algn="l" rtl="0">
              <a:lnSpc>
                <a:spcPct val="115000"/>
              </a:lnSpc>
              <a:spcBef>
                <a:spcPts val="1600"/>
              </a:spcBef>
              <a:spcAft>
                <a:spcPts val="0"/>
              </a:spcAft>
              <a:buSzPts val="1200"/>
              <a:buChar char="○"/>
              <a:defRPr sz="1200"/>
            </a:lvl2pPr>
            <a:lvl3pPr marL="1371600" lvl="2" indent="-304800" algn="l" rtl="0">
              <a:lnSpc>
                <a:spcPct val="115000"/>
              </a:lnSpc>
              <a:spcBef>
                <a:spcPts val="1600"/>
              </a:spcBef>
              <a:spcAft>
                <a:spcPts val="0"/>
              </a:spcAft>
              <a:buSzPts val="1200"/>
              <a:buChar char="■"/>
              <a:defRPr sz="1200"/>
            </a:lvl3pPr>
            <a:lvl4pPr marL="1828800" lvl="3" indent="-304800" algn="l" rtl="0">
              <a:lnSpc>
                <a:spcPct val="115000"/>
              </a:lnSpc>
              <a:spcBef>
                <a:spcPts val="1600"/>
              </a:spcBef>
              <a:spcAft>
                <a:spcPts val="0"/>
              </a:spcAft>
              <a:buSzPts val="1200"/>
              <a:buChar char="●"/>
              <a:defRPr sz="1200"/>
            </a:lvl4pPr>
            <a:lvl5pPr marL="2286000" lvl="4" indent="-304800" algn="l" rtl="0">
              <a:lnSpc>
                <a:spcPct val="115000"/>
              </a:lnSpc>
              <a:spcBef>
                <a:spcPts val="1600"/>
              </a:spcBef>
              <a:spcAft>
                <a:spcPts val="0"/>
              </a:spcAft>
              <a:buSzPts val="1200"/>
              <a:buChar char="○"/>
              <a:defRPr sz="1200"/>
            </a:lvl5pPr>
            <a:lvl6pPr marL="2743200" lvl="5" indent="-304800" algn="l" rtl="0">
              <a:lnSpc>
                <a:spcPct val="115000"/>
              </a:lnSpc>
              <a:spcBef>
                <a:spcPts val="1600"/>
              </a:spcBef>
              <a:spcAft>
                <a:spcPts val="0"/>
              </a:spcAft>
              <a:buSzPts val="1200"/>
              <a:buChar char="■"/>
              <a:defRPr sz="1200"/>
            </a:lvl6pPr>
            <a:lvl7pPr marL="3200400" lvl="6" indent="-304800" algn="l" rtl="0">
              <a:lnSpc>
                <a:spcPct val="115000"/>
              </a:lnSpc>
              <a:spcBef>
                <a:spcPts val="1600"/>
              </a:spcBef>
              <a:spcAft>
                <a:spcPts val="0"/>
              </a:spcAft>
              <a:buSzPts val="1200"/>
              <a:buChar char="●"/>
              <a:defRPr sz="1200"/>
            </a:lvl7pPr>
            <a:lvl8pPr marL="3657600" lvl="7" indent="-304800" algn="l" rtl="0">
              <a:lnSpc>
                <a:spcPct val="115000"/>
              </a:lnSpc>
              <a:spcBef>
                <a:spcPts val="1600"/>
              </a:spcBef>
              <a:spcAft>
                <a:spcPts val="0"/>
              </a:spcAft>
              <a:buSzPts val="1200"/>
              <a:buChar char="○"/>
              <a:defRPr sz="1200"/>
            </a:lvl8pPr>
            <a:lvl9pPr marL="4114800" lvl="8" indent="-304800" algn="l" rtl="0">
              <a:lnSpc>
                <a:spcPct val="115000"/>
              </a:lnSpc>
              <a:spcBef>
                <a:spcPts val="1600"/>
              </a:spcBef>
              <a:spcAft>
                <a:spcPts val="1600"/>
              </a:spcAft>
              <a:buSzPts val="1200"/>
              <a:buChar char="■"/>
              <a:defRPr sz="1200"/>
            </a:lvl9pPr>
          </a:lstStyle>
          <a:p>
            <a:endParaRPr/>
          </a:p>
        </p:txBody>
      </p:sp>
      <p:sp>
        <p:nvSpPr>
          <p:cNvPr id="82" name="Google Shape;82;p14"/>
          <p:cNvSpPr/>
          <p:nvPr/>
        </p:nvSpPr>
        <p:spPr>
          <a:xfrm>
            <a:off x="435775" y="4943725"/>
            <a:ext cx="116700" cy="1377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14"/>
          <p:cNvSpPr txBox="1">
            <a:spLocks noGrp="1"/>
          </p:cNvSpPr>
          <p:nvPr>
            <p:ph type="body" idx="2"/>
          </p:nvPr>
        </p:nvSpPr>
        <p:spPr>
          <a:xfrm>
            <a:off x="3206255" y="2471784"/>
            <a:ext cx="2258100" cy="1332600"/>
          </a:xfrm>
          <a:prstGeom prst="rect">
            <a:avLst/>
          </a:prstGeom>
          <a:noFill/>
          <a:ln>
            <a:noFill/>
          </a:ln>
        </p:spPr>
        <p:txBody>
          <a:bodyPr spcFirstLastPara="1" wrap="square" lIns="91425" tIns="91425" rIns="91425" bIns="91425" anchor="t" anchorCtr="0">
            <a:noAutofit/>
          </a:bodyPr>
          <a:lstStyle>
            <a:lvl1pPr marL="457200" lvl="0" indent="-317500" algn="l" rtl="0">
              <a:lnSpc>
                <a:spcPct val="115000"/>
              </a:lnSpc>
              <a:spcBef>
                <a:spcPts val="0"/>
              </a:spcBef>
              <a:spcAft>
                <a:spcPts val="0"/>
              </a:spcAft>
              <a:buSzPts val="1400"/>
              <a:buChar char="●"/>
              <a:defRPr sz="1400"/>
            </a:lvl1pPr>
            <a:lvl2pPr marL="914400" lvl="1" indent="-304800" algn="l" rtl="0">
              <a:lnSpc>
                <a:spcPct val="115000"/>
              </a:lnSpc>
              <a:spcBef>
                <a:spcPts val="1600"/>
              </a:spcBef>
              <a:spcAft>
                <a:spcPts val="0"/>
              </a:spcAft>
              <a:buSzPts val="1200"/>
              <a:buChar char="○"/>
              <a:defRPr sz="1200"/>
            </a:lvl2pPr>
            <a:lvl3pPr marL="1371600" lvl="2" indent="-304800" algn="l" rtl="0">
              <a:lnSpc>
                <a:spcPct val="115000"/>
              </a:lnSpc>
              <a:spcBef>
                <a:spcPts val="1600"/>
              </a:spcBef>
              <a:spcAft>
                <a:spcPts val="0"/>
              </a:spcAft>
              <a:buSzPts val="1200"/>
              <a:buChar char="■"/>
              <a:defRPr sz="1200"/>
            </a:lvl3pPr>
            <a:lvl4pPr marL="1828800" lvl="3" indent="-304800" algn="l" rtl="0">
              <a:lnSpc>
                <a:spcPct val="115000"/>
              </a:lnSpc>
              <a:spcBef>
                <a:spcPts val="1600"/>
              </a:spcBef>
              <a:spcAft>
                <a:spcPts val="0"/>
              </a:spcAft>
              <a:buSzPts val="1200"/>
              <a:buChar char="●"/>
              <a:defRPr sz="1200"/>
            </a:lvl4pPr>
            <a:lvl5pPr marL="2286000" lvl="4" indent="-304800" algn="l" rtl="0">
              <a:lnSpc>
                <a:spcPct val="115000"/>
              </a:lnSpc>
              <a:spcBef>
                <a:spcPts val="1600"/>
              </a:spcBef>
              <a:spcAft>
                <a:spcPts val="0"/>
              </a:spcAft>
              <a:buSzPts val="1200"/>
              <a:buChar char="○"/>
              <a:defRPr sz="1200"/>
            </a:lvl5pPr>
            <a:lvl6pPr marL="2743200" lvl="5" indent="-304800" algn="l" rtl="0">
              <a:lnSpc>
                <a:spcPct val="115000"/>
              </a:lnSpc>
              <a:spcBef>
                <a:spcPts val="1600"/>
              </a:spcBef>
              <a:spcAft>
                <a:spcPts val="0"/>
              </a:spcAft>
              <a:buSzPts val="1200"/>
              <a:buChar char="■"/>
              <a:defRPr sz="1200"/>
            </a:lvl6pPr>
            <a:lvl7pPr marL="3200400" lvl="6" indent="-304800" algn="l" rtl="0">
              <a:lnSpc>
                <a:spcPct val="115000"/>
              </a:lnSpc>
              <a:spcBef>
                <a:spcPts val="1600"/>
              </a:spcBef>
              <a:spcAft>
                <a:spcPts val="0"/>
              </a:spcAft>
              <a:buSzPts val="1200"/>
              <a:buChar char="●"/>
              <a:defRPr sz="1200"/>
            </a:lvl7pPr>
            <a:lvl8pPr marL="3657600" lvl="7" indent="-304800" algn="l" rtl="0">
              <a:lnSpc>
                <a:spcPct val="115000"/>
              </a:lnSpc>
              <a:spcBef>
                <a:spcPts val="1600"/>
              </a:spcBef>
              <a:spcAft>
                <a:spcPts val="0"/>
              </a:spcAft>
              <a:buSzPts val="1200"/>
              <a:buChar char="○"/>
              <a:defRPr sz="1200"/>
            </a:lvl8pPr>
            <a:lvl9pPr marL="4114800" lvl="8" indent="-304800" algn="l" rtl="0">
              <a:lnSpc>
                <a:spcPct val="115000"/>
              </a:lnSpc>
              <a:spcBef>
                <a:spcPts val="1600"/>
              </a:spcBef>
              <a:spcAft>
                <a:spcPts val="1600"/>
              </a:spcAft>
              <a:buSzPts val="1200"/>
              <a:buChar char="■"/>
              <a:defRPr sz="1200"/>
            </a:lvl9pPr>
          </a:lstStyle>
          <a:p>
            <a:endParaRPr/>
          </a:p>
        </p:txBody>
      </p:sp>
      <p:sp>
        <p:nvSpPr>
          <p:cNvPr id="84" name="Google Shape;84;p14"/>
          <p:cNvSpPr txBox="1">
            <a:spLocks noGrp="1"/>
          </p:cNvSpPr>
          <p:nvPr>
            <p:ph type="body" idx="3"/>
          </p:nvPr>
        </p:nvSpPr>
        <p:spPr>
          <a:xfrm>
            <a:off x="5909667" y="2471784"/>
            <a:ext cx="2258100" cy="1332600"/>
          </a:xfrm>
          <a:prstGeom prst="rect">
            <a:avLst/>
          </a:prstGeom>
          <a:noFill/>
          <a:ln>
            <a:noFill/>
          </a:ln>
        </p:spPr>
        <p:txBody>
          <a:bodyPr spcFirstLastPara="1" wrap="square" lIns="91425" tIns="91425" rIns="91425" bIns="91425" anchor="t" anchorCtr="0">
            <a:noAutofit/>
          </a:bodyPr>
          <a:lstStyle>
            <a:lvl1pPr marL="457200" lvl="0" indent="-317500" algn="l" rtl="0">
              <a:lnSpc>
                <a:spcPct val="115000"/>
              </a:lnSpc>
              <a:spcBef>
                <a:spcPts val="0"/>
              </a:spcBef>
              <a:spcAft>
                <a:spcPts val="0"/>
              </a:spcAft>
              <a:buSzPts val="1400"/>
              <a:buChar char="●"/>
              <a:defRPr sz="1400"/>
            </a:lvl1pPr>
            <a:lvl2pPr marL="914400" lvl="1" indent="-304800" algn="l" rtl="0">
              <a:lnSpc>
                <a:spcPct val="115000"/>
              </a:lnSpc>
              <a:spcBef>
                <a:spcPts val="1600"/>
              </a:spcBef>
              <a:spcAft>
                <a:spcPts val="0"/>
              </a:spcAft>
              <a:buSzPts val="1200"/>
              <a:buChar char="○"/>
              <a:defRPr sz="1200"/>
            </a:lvl2pPr>
            <a:lvl3pPr marL="1371600" lvl="2" indent="-304800" algn="l" rtl="0">
              <a:lnSpc>
                <a:spcPct val="115000"/>
              </a:lnSpc>
              <a:spcBef>
                <a:spcPts val="1600"/>
              </a:spcBef>
              <a:spcAft>
                <a:spcPts val="0"/>
              </a:spcAft>
              <a:buSzPts val="1200"/>
              <a:buChar char="■"/>
              <a:defRPr sz="1200"/>
            </a:lvl3pPr>
            <a:lvl4pPr marL="1828800" lvl="3" indent="-304800" algn="l" rtl="0">
              <a:lnSpc>
                <a:spcPct val="115000"/>
              </a:lnSpc>
              <a:spcBef>
                <a:spcPts val="1600"/>
              </a:spcBef>
              <a:spcAft>
                <a:spcPts val="0"/>
              </a:spcAft>
              <a:buSzPts val="1200"/>
              <a:buChar char="●"/>
              <a:defRPr sz="1200"/>
            </a:lvl4pPr>
            <a:lvl5pPr marL="2286000" lvl="4" indent="-304800" algn="l" rtl="0">
              <a:lnSpc>
                <a:spcPct val="115000"/>
              </a:lnSpc>
              <a:spcBef>
                <a:spcPts val="1600"/>
              </a:spcBef>
              <a:spcAft>
                <a:spcPts val="0"/>
              </a:spcAft>
              <a:buSzPts val="1200"/>
              <a:buChar char="○"/>
              <a:defRPr sz="1200"/>
            </a:lvl5pPr>
            <a:lvl6pPr marL="2743200" lvl="5" indent="-304800" algn="l" rtl="0">
              <a:lnSpc>
                <a:spcPct val="115000"/>
              </a:lnSpc>
              <a:spcBef>
                <a:spcPts val="1600"/>
              </a:spcBef>
              <a:spcAft>
                <a:spcPts val="0"/>
              </a:spcAft>
              <a:buSzPts val="1200"/>
              <a:buChar char="■"/>
              <a:defRPr sz="1200"/>
            </a:lvl6pPr>
            <a:lvl7pPr marL="3200400" lvl="6" indent="-304800" algn="l" rtl="0">
              <a:lnSpc>
                <a:spcPct val="115000"/>
              </a:lnSpc>
              <a:spcBef>
                <a:spcPts val="1600"/>
              </a:spcBef>
              <a:spcAft>
                <a:spcPts val="0"/>
              </a:spcAft>
              <a:buSzPts val="1200"/>
              <a:buChar char="●"/>
              <a:defRPr sz="1200"/>
            </a:lvl7pPr>
            <a:lvl8pPr marL="3657600" lvl="7" indent="-304800" algn="l" rtl="0">
              <a:lnSpc>
                <a:spcPct val="115000"/>
              </a:lnSpc>
              <a:spcBef>
                <a:spcPts val="1600"/>
              </a:spcBef>
              <a:spcAft>
                <a:spcPts val="0"/>
              </a:spcAft>
              <a:buSzPts val="1200"/>
              <a:buChar char="○"/>
              <a:defRPr sz="1200"/>
            </a:lvl8pPr>
            <a:lvl9pPr marL="4114800" lvl="8" indent="-304800" algn="l" rtl="0">
              <a:lnSpc>
                <a:spcPct val="115000"/>
              </a:lnSpc>
              <a:spcBef>
                <a:spcPts val="1600"/>
              </a:spcBef>
              <a:spcAft>
                <a:spcPts val="1600"/>
              </a:spcAft>
              <a:buSzPts val="1200"/>
              <a:buChar char="■"/>
              <a:defRPr sz="1200"/>
            </a:lvl9pPr>
          </a:lstStyle>
          <a:p>
            <a:endParaRPr/>
          </a:p>
        </p:txBody>
      </p:sp>
      <p:sp>
        <p:nvSpPr>
          <p:cNvPr id="85" name="Google Shape;85;p14"/>
          <p:cNvSpPr txBox="1">
            <a:spLocks noGrp="1"/>
          </p:cNvSpPr>
          <p:nvPr>
            <p:ph type="ctrTitle"/>
          </p:nvPr>
        </p:nvSpPr>
        <p:spPr>
          <a:xfrm>
            <a:off x="457200" y="971189"/>
            <a:ext cx="7425000" cy="510000"/>
          </a:xfrm>
          <a:prstGeom prst="rect">
            <a:avLst/>
          </a:prstGeom>
          <a:noFill/>
          <a:ln>
            <a:noFill/>
          </a:ln>
        </p:spPr>
        <p:txBody>
          <a:bodyPr spcFirstLastPara="1" wrap="square" lIns="0" tIns="0" rIns="0" bIns="0" anchor="t" anchorCtr="0">
            <a:normAutofit/>
          </a:bodyPr>
          <a:lstStyle>
            <a:lvl1pPr lvl="0" algn="l" rtl="0">
              <a:lnSpc>
                <a:spcPct val="100000"/>
              </a:lnSpc>
              <a:spcBef>
                <a:spcPts val="0"/>
              </a:spcBef>
              <a:spcAft>
                <a:spcPts val="0"/>
              </a:spcAft>
              <a:buClr>
                <a:srgbClr val="1C304A"/>
              </a:buClr>
              <a:buSzPts val="2600"/>
              <a:buNone/>
              <a:defRPr sz="2600" b="1">
                <a:solidFill>
                  <a:srgbClr val="1C304A"/>
                </a:solidFill>
              </a:defRPr>
            </a:lvl1pPr>
            <a:lvl2pPr lvl="1" algn="ctr" rtl="0">
              <a:lnSpc>
                <a:spcPct val="100000"/>
              </a:lnSpc>
              <a:spcBef>
                <a:spcPts val="0"/>
              </a:spcBef>
              <a:spcAft>
                <a:spcPts val="0"/>
              </a:spcAft>
              <a:buClr>
                <a:srgbClr val="1C304A"/>
              </a:buClr>
              <a:buSzPts val="2800"/>
              <a:buNone/>
              <a:defRPr>
                <a:solidFill>
                  <a:srgbClr val="1C304A"/>
                </a:solidFill>
              </a:defRPr>
            </a:lvl2pPr>
            <a:lvl3pPr lvl="2" algn="ctr" rtl="0">
              <a:lnSpc>
                <a:spcPct val="100000"/>
              </a:lnSpc>
              <a:spcBef>
                <a:spcPts val="0"/>
              </a:spcBef>
              <a:spcAft>
                <a:spcPts val="0"/>
              </a:spcAft>
              <a:buClr>
                <a:srgbClr val="1C304A"/>
              </a:buClr>
              <a:buSzPts val="2800"/>
              <a:buNone/>
              <a:defRPr>
                <a:solidFill>
                  <a:srgbClr val="1C304A"/>
                </a:solidFill>
              </a:defRPr>
            </a:lvl3pPr>
            <a:lvl4pPr lvl="3" algn="ctr" rtl="0">
              <a:lnSpc>
                <a:spcPct val="100000"/>
              </a:lnSpc>
              <a:spcBef>
                <a:spcPts val="0"/>
              </a:spcBef>
              <a:spcAft>
                <a:spcPts val="0"/>
              </a:spcAft>
              <a:buClr>
                <a:srgbClr val="1C304A"/>
              </a:buClr>
              <a:buSzPts val="2800"/>
              <a:buNone/>
              <a:defRPr>
                <a:solidFill>
                  <a:srgbClr val="1C304A"/>
                </a:solidFill>
              </a:defRPr>
            </a:lvl4pPr>
            <a:lvl5pPr lvl="4" algn="ctr" rtl="0">
              <a:lnSpc>
                <a:spcPct val="100000"/>
              </a:lnSpc>
              <a:spcBef>
                <a:spcPts val="0"/>
              </a:spcBef>
              <a:spcAft>
                <a:spcPts val="0"/>
              </a:spcAft>
              <a:buClr>
                <a:srgbClr val="1C304A"/>
              </a:buClr>
              <a:buSzPts val="2800"/>
              <a:buNone/>
              <a:defRPr>
                <a:solidFill>
                  <a:srgbClr val="1C304A"/>
                </a:solidFill>
              </a:defRPr>
            </a:lvl5pPr>
            <a:lvl6pPr lvl="5" algn="ctr" rtl="0">
              <a:lnSpc>
                <a:spcPct val="100000"/>
              </a:lnSpc>
              <a:spcBef>
                <a:spcPts val="0"/>
              </a:spcBef>
              <a:spcAft>
                <a:spcPts val="0"/>
              </a:spcAft>
              <a:buClr>
                <a:srgbClr val="1C304A"/>
              </a:buClr>
              <a:buSzPts val="2800"/>
              <a:buNone/>
              <a:defRPr>
                <a:solidFill>
                  <a:srgbClr val="1C304A"/>
                </a:solidFill>
              </a:defRPr>
            </a:lvl6pPr>
            <a:lvl7pPr lvl="6" algn="ctr" rtl="0">
              <a:lnSpc>
                <a:spcPct val="100000"/>
              </a:lnSpc>
              <a:spcBef>
                <a:spcPts val="0"/>
              </a:spcBef>
              <a:spcAft>
                <a:spcPts val="0"/>
              </a:spcAft>
              <a:buClr>
                <a:srgbClr val="1C304A"/>
              </a:buClr>
              <a:buSzPts val="2800"/>
              <a:buNone/>
              <a:defRPr>
                <a:solidFill>
                  <a:srgbClr val="1C304A"/>
                </a:solidFill>
              </a:defRPr>
            </a:lvl7pPr>
            <a:lvl8pPr lvl="7" algn="ctr" rtl="0">
              <a:lnSpc>
                <a:spcPct val="100000"/>
              </a:lnSpc>
              <a:spcBef>
                <a:spcPts val="0"/>
              </a:spcBef>
              <a:spcAft>
                <a:spcPts val="0"/>
              </a:spcAft>
              <a:buClr>
                <a:srgbClr val="1C304A"/>
              </a:buClr>
              <a:buSzPts val="2800"/>
              <a:buNone/>
              <a:defRPr>
                <a:solidFill>
                  <a:srgbClr val="1C304A"/>
                </a:solidFill>
              </a:defRPr>
            </a:lvl8pPr>
            <a:lvl9pPr lvl="8" algn="ctr" rtl="0">
              <a:lnSpc>
                <a:spcPct val="100000"/>
              </a:lnSpc>
              <a:spcBef>
                <a:spcPts val="0"/>
              </a:spcBef>
              <a:spcAft>
                <a:spcPts val="0"/>
              </a:spcAft>
              <a:buClr>
                <a:srgbClr val="1C304A"/>
              </a:buClr>
              <a:buSzPts val="2800"/>
              <a:buNone/>
              <a:defRPr>
                <a:solidFill>
                  <a:srgbClr val="1C304A"/>
                </a:solidFill>
              </a:defRPr>
            </a:lvl9pPr>
          </a:lstStyle>
          <a:p>
            <a:endParaRPr/>
          </a:p>
        </p:txBody>
      </p:sp>
      <p:sp>
        <p:nvSpPr>
          <p:cNvPr id="86" name="Google Shape;86;p14"/>
          <p:cNvSpPr txBox="1">
            <a:spLocks noGrp="1"/>
          </p:cNvSpPr>
          <p:nvPr>
            <p:ph type="subTitle" idx="4"/>
          </p:nvPr>
        </p:nvSpPr>
        <p:spPr>
          <a:xfrm>
            <a:off x="457198" y="320040"/>
            <a:ext cx="7470600" cy="310800"/>
          </a:xfrm>
          <a:prstGeom prst="rect">
            <a:avLst/>
          </a:prstGeom>
          <a:noFill/>
          <a:ln>
            <a:noFill/>
          </a:ln>
        </p:spPr>
        <p:txBody>
          <a:bodyPr spcFirstLastPara="1" wrap="square" lIns="0" tIns="0" rIns="0" bIns="0" anchor="ctr" anchorCtr="0">
            <a:noAutofit/>
          </a:bodyPr>
          <a:lstStyle>
            <a:lvl1pPr lvl="0" algn="l" rtl="0">
              <a:lnSpc>
                <a:spcPct val="115000"/>
              </a:lnSpc>
              <a:spcBef>
                <a:spcPts val="0"/>
              </a:spcBef>
              <a:spcAft>
                <a:spcPts val="0"/>
              </a:spcAft>
              <a:buClr>
                <a:srgbClr val="046B99"/>
              </a:buClr>
              <a:buSzPts val="1800"/>
              <a:buNone/>
              <a:defRPr sz="1200" b="1">
                <a:solidFill>
                  <a:srgbClr val="046B99"/>
                </a:solidFill>
              </a:defRPr>
            </a:lvl1pPr>
            <a:lvl2pPr lvl="1" algn="l" rtl="0">
              <a:lnSpc>
                <a:spcPct val="115000"/>
              </a:lnSpc>
              <a:spcBef>
                <a:spcPts val="1600"/>
              </a:spcBef>
              <a:spcAft>
                <a:spcPts val="0"/>
              </a:spcAft>
              <a:buSzPts val="1400"/>
              <a:buNone/>
              <a:defRPr/>
            </a:lvl2pPr>
            <a:lvl3pPr lvl="2" algn="l" rtl="0">
              <a:lnSpc>
                <a:spcPct val="115000"/>
              </a:lnSpc>
              <a:spcBef>
                <a:spcPts val="1600"/>
              </a:spcBef>
              <a:spcAft>
                <a:spcPts val="0"/>
              </a:spcAft>
              <a:buSzPts val="1400"/>
              <a:buNone/>
              <a:defRPr/>
            </a:lvl3pPr>
            <a:lvl4pPr lvl="3" algn="l" rtl="0">
              <a:lnSpc>
                <a:spcPct val="115000"/>
              </a:lnSpc>
              <a:spcBef>
                <a:spcPts val="1600"/>
              </a:spcBef>
              <a:spcAft>
                <a:spcPts val="0"/>
              </a:spcAft>
              <a:buSzPts val="1200"/>
              <a:buNone/>
              <a:defRPr/>
            </a:lvl4pPr>
            <a:lvl5pPr lvl="4" algn="l" rtl="0">
              <a:lnSpc>
                <a:spcPct val="115000"/>
              </a:lnSpc>
              <a:spcBef>
                <a:spcPts val="1600"/>
              </a:spcBef>
              <a:spcAft>
                <a:spcPts val="0"/>
              </a:spcAft>
              <a:buSzPts val="1000"/>
              <a:buNone/>
              <a:defRPr/>
            </a:lvl5pPr>
            <a:lvl6pPr lvl="5" algn="l" rtl="0">
              <a:lnSpc>
                <a:spcPct val="115000"/>
              </a:lnSpc>
              <a:spcBef>
                <a:spcPts val="1600"/>
              </a:spcBef>
              <a:spcAft>
                <a:spcPts val="0"/>
              </a:spcAft>
              <a:buSzPts val="800"/>
              <a:buNone/>
              <a:defRPr/>
            </a:lvl6pPr>
            <a:lvl7pPr lvl="6" algn="l" rtl="0">
              <a:lnSpc>
                <a:spcPct val="115000"/>
              </a:lnSpc>
              <a:spcBef>
                <a:spcPts val="1600"/>
              </a:spcBef>
              <a:spcAft>
                <a:spcPts val="0"/>
              </a:spcAft>
              <a:buSzPts val="800"/>
              <a:buNone/>
              <a:defRPr/>
            </a:lvl7pPr>
            <a:lvl8pPr lvl="7" algn="l" rtl="0">
              <a:lnSpc>
                <a:spcPct val="115000"/>
              </a:lnSpc>
              <a:spcBef>
                <a:spcPts val="1600"/>
              </a:spcBef>
              <a:spcAft>
                <a:spcPts val="0"/>
              </a:spcAft>
              <a:buSzPts val="800"/>
              <a:buNone/>
              <a:defRPr/>
            </a:lvl8pPr>
            <a:lvl9pPr lvl="8" algn="l" rtl="0">
              <a:lnSpc>
                <a:spcPct val="115000"/>
              </a:lnSpc>
              <a:spcBef>
                <a:spcPts val="1600"/>
              </a:spcBef>
              <a:spcAft>
                <a:spcPts val="1600"/>
              </a:spcAft>
              <a:buSzPts val="800"/>
              <a:buNone/>
              <a:defRPr/>
            </a:lvl9pPr>
          </a:lstStyle>
          <a:p>
            <a:endParaRPr/>
          </a:p>
        </p:txBody>
      </p:sp>
      <p:sp>
        <p:nvSpPr>
          <p:cNvPr id="87" name="Google Shape;87;p14"/>
          <p:cNvSpPr/>
          <p:nvPr/>
        </p:nvSpPr>
        <p:spPr>
          <a:xfrm>
            <a:off x="467782" y="1841949"/>
            <a:ext cx="467100" cy="467100"/>
          </a:xfrm>
          <a:prstGeom prst="ellipse">
            <a:avLst/>
          </a:prstGeom>
          <a:solidFill>
            <a:srgbClr val="046B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FFFFFF"/>
              </a:solidFill>
              <a:latin typeface="Helvetica Neue"/>
              <a:ea typeface="Helvetica Neue"/>
              <a:cs typeface="Helvetica Neue"/>
              <a:sym typeface="Helvetica Neue"/>
            </a:endParaRPr>
          </a:p>
        </p:txBody>
      </p:sp>
      <p:sp>
        <p:nvSpPr>
          <p:cNvPr id="88" name="Google Shape;88;p14"/>
          <p:cNvSpPr txBox="1"/>
          <p:nvPr/>
        </p:nvSpPr>
        <p:spPr>
          <a:xfrm>
            <a:off x="466073" y="1852625"/>
            <a:ext cx="467100" cy="420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en" sz="1800" b="1" i="0" u="none" strike="noStrike" cap="none">
                <a:solidFill>
                  <a:srgbClr val="FFFFFF"/>
                </a:solidFill>
                <a:latin typeface="Helvetica Neue"/>
                <a:ea typeface="Helvetica Neue"/>
                <a:cs typeface="Helvetica Neue"/>
                <a:sym typeface="Helvetica Neue"/>
              </a:rPr>
              <a:t>1</a:t>
            </a:r>
            <a:endParaRPr sz="1800" b="0" i="0" u="none" strike="noStrike" cap="none">
              <a:solidFill>
                <a:srgbClr val="000000"/>
              </a:solidFill>
              <a:latin typeface="Arial"/>
              <a:ea typeface="Arial"/>
              <a:cs typeface="Arial"/>
              <a:sym typeface="Arial"/>
            </a:endParaRPr>
          </a:p>
        </p:txBody>
      </p:sp>
      <p:sp>
        <p:nvSpPr>
          <p:cNvPr id="89" name="Google Shape;89;p14"/>
          <p:cNvSpPr/>
          <p:nvPr/>
        </p:nvSpPr>
        <p:spPr>
          <a:xfrm>
            <a:off x="3258445" y="1841949"/>
            <a:ext cx="467100" cy="467100"/>
          </a:xfrm>
          <a:prstGeom prst="ellipse">
            <a:avLst/>
          </a:prstGeom>
          <a:solidFill>
            <a:srgbClr val="046B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FFFFFF"/>
              </a:solidFill>
              <a:latin typeface="Helvetica Neue"/>
              <a:ea typeface="Helvetica Neue"/>
              <a:cs typeface="Helvetica Neue"/>
              <a:sym typeface="Helvetica Neue"/>
            </a:endParaRPr>
          </a:p>
        </p:txBody>
      </p:sp>
      <p:sp>
        <p:nvSpPr>
          <p:cNvPr id="90" name="Google Shape;90;p14"/>
          <p:cNvSpPr txBox="1"/>
          <p:nvPr/>
        </p:nvSpPr>
        <p:spPr>
          <a:xfrm>
            <a:off x="3254495" y="1852625"/>
            <a:ext cx="467100" cy="420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1" i="0" u="none" strike="noStrike" cap="none">
                <a:solidFill>
                  <a:srgbClr val="FFFFFF"/>
                </a:solidFill>
                <a:latin typeface="Helvetica Neue"/>
                <a:ea typeface="Helvetica Neue"/>
                <a:cs typeface="Helvetica Neue"/>
                <a:sym typeface="Helvetica Neue"/>
              </a:rPr>
              <a:t>2</a:t>
            </a:r>
            <a:endParaRPr sz="1800" b="0" i="0" u="none" strike="noStrike" cap="none">
              <a:solidFill>
                <a:srgbClr val="000000"/>
              </a:solidFill>
              <a:latin typeface="Arial"/>
              <a:ea typeface="Arial"/>
              <a:cs typeface="Arial"/>
              <a:sym typeface="Arial"/>
            </a:endParaRPr>
          </a:p>
        </p:txBody>
      </p:sp>
      <p:sp>
        <p:nvSpPr>
          <p:cNvPr id="91" name="Google Shape;91;p14"/>
          <p:cNvSpPr/>
          <p:nvPr/>
        </p:nvSpPr>
        <p:spPr>
          <a:xfrm>
            <a:off x="5993435" y="1841949"/>
            <a:ext cx="467100" cy="467100"/>
          </a:xfrm>
          <a:prstGeom prst="ellipse">
            <a:avLst/>
          </a:prstGeom>
          <a:solidFill>
            <a:srgbClr val="046B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FFFFFF"/>
              </a:solidFill>
              <a:latin typeface="Helvetica Neue"/>
              <a:ea typeface="Helvetica Neue"/>
              <a:cs typeface="Helvetica Neue"/>
              <a:sym typeface="Helvetica Neue"/>
            </a:endParaRPr>
          </a:p>
        </p:txBody>
      </p:sp>
      <p:sp>
        <p:nvSpPr>
          <p:cNvPr id="92" name="Google Shape;92;p14"/>
          <p:cNvSpPr txBox="1"/>
          <p:nvPr/>
        </p:nvSpPr>
        <p:spPr>
          <a:xfrm>
            <a:off x="5989485" y="1852625"/>
            <a:ext cx="467100" cy="420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1" i="0" u="none" strike="noStrike" cap="none">
                <a:solidFill>
                  <a:srgbClr val="FFFFFF"/>
                </a:solidFill>
                <a:latin typeface="Helvetica Neue"/>
                <a:ea typeface="Helvetica Neue"/>
                <a:cs typeface="Helvetica Neue"/>
                <a:sym typeface="Helvetica Neue"/>
              </a:rPr>
              <a:t>3</a:t>
            </a: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Lg Point - Light">
  <p:cSld name="TITLE_AND_BODY_2_1_1_1">
    <p:spTree>
      <p:nvGrpSpPr>
        <p:cNvPr id="1" name="Shape 93"/>
        <p:cNvGrpSpPr/>
        <p:nvPr/>
      </p:nvGrpSpPr>
      <p:grpSpPr>
        <a:xfrm>
          <a:off x="0" y="0"/>
          <a:ext cx="0" cy="0"/>
          <a:chOff x="0" y="0"/>
          <a:chExt cx="0" cy="0"/>
        </a:xfrm>
      </p:grpSpPr>
      <p:sp>
        <p:nvSpPr>
          <p:cNvPr id="94" name="Google Shape;94;p15"/>
          <p:cNvSpPr txBox="1">
            <a:spLocks noGrp="1"/>
          </p:cNvSpPr>
          <p:nvPr>
            <p:ph type="ctrTitle"/>
          </p:nvPr>
        </p:nvSpPr>
        <p:spPr>
          <a:xfrm>
            <a:off x="457198" y="598125"/>
            <a:ext cx="7692900" cy="3732900"/>
          </a:xfrm>
          <a:prstGeom prst="rect">
            <a:avLst/>
          </a:prstGeom>
          <a:noFill/>
          <a:ln>
            <a:noFill/>
          </a:ln>
        </p:spPr>
        <p:txBody>
          <a:bodyPr spcFirstLastPara="1" wrap="square" lIns="0" tIns="0" rIns="0" bIns="0" anchor="ctr" anchorCtr="0">
            <a:normAutofit/>
          </a:bodyPr>
          <a:lstStyle>
            <a:lvl1pPr lvl="0" algn="l" rtl="0">
              <a:lnSpc>
                <a:spcPct val="100000"/>
              </a:lnSpc>
              <a:spcBef>
                <a:spcPts val="0"/>
              </a:spcBef>
              <a:spcAft>
                <a:spcPts val="0"/>
              </a:spcAft>
              <a:buClr>
                <a:srgbClr val="1C304A"/>
              </a:buClr>
              <a:buSzPts val="2600"/>
              <a:buNone/>
              <a:defRPr b="1">
                <a:solidFill>
                  <a:srgbClr val="1C304A"/>
                </a:solidFill>
              </a:defRPr>
            </a:lvl1pPr>
            <a:lvl2pPr lvl="1" algn="ctr" rtl="0">
              <a:lnSpc>
                <a:spcPct val="100000"/>
              </a:lnSpc>
              <a:spcBef>
                <a:spcPts val="0"/>
              </a:spcBef>
              <a:spcAft>
                <a:spcPts val="0"/>
              </a:spcAft>
              <a:buClr>
                <a:srgbClr val="1C304A"/>
              </a:buClr>
              <a:buSzPts val="2600"/>
              <a:buNone/>
              <a:defRPr sz="2600">
                <a:solidFill>
                  <a:srgbClr val="1C304A"/>
                </a:solidFill>
              </a:defRPr>
            </a:lvl2pPr>
            <a:lvl3pPr lvl="2" algn="ctr" rtl="0">
              <a:lnSpc>
                <a:spcPct val="100000"/>
              </a:lnSpc>
              <a:spcBef>
                <a:spcPts val="0"/>
              </a:spcBef>
              <a:spcAft>
                <a:spcPts val="0"/>
              </a:spcAft>
              <a:buClr>
                <a:srgbClr val="1C304A"/>
              </a:buClr>
              <a:buSzPts val="2600"/>
              <a:buNone/>
              <a:defRPr sz="2600">
                <a:solidFill>
                  <a:srgbClr val="1C304A"/>
                </a:solidFill>
              </a:defRPr>
            </a:lvl3pPr>
            <a:lvl4pPr lvl="3" algn="ctr" rtl="0">
              <a:lnSpc>
                <a:spcPct val="100000"/>
              </a:lnSpc>
              <a:spcBef>
                <a:spcPts val="0"/>
              </a:spcBef>
              <a:spcAft>
                <a:spcPts val="0"/>
              </a:spcAft>
              <a:buClr>
                <a:srgbClr val="1C304A"/>
              </a:buClr>
              <a:buSzPts val="2600"/>
              <a:buNone/>
              <a:defRPr sz="2600">
                <a:solidFill>
                  <a:srgbClr val="1C304A"/>
                </a:solidFill>
              </a:defRPr>
            </a:lvl4pPr>
            <a:lvl5pPr lvl="4" algn="ctr" rtl="0">
              <a:lnSpc>
                <a:spcPct val="100000"/>
              </a:lnSpc>
              <a:spcBef>
                <a:spcPts val="0"/>
              </a:spcBef>
              <a:spcAft>
                <a:spcPts val="0"/>
              </a:spcAft>
              <a:buClr>
                <a:srgbClr val="1C304A"/>
              </a:buClr>
              <a:buSzPts val="2600"/>
              <a:buNone/>
              <a:defRPr sz="2600">
                <a:solidFill>
                  <a:srgbClr val="1C304A"/>
                </a:solidFill>
              </a:defRPr>
            </a:lvl5pPr>
            <a:lvl6pPr lvl="5" algn="ctr" rtl="0">
              <a:lnSpc>
                <a:spcPct val="100000"/>
              </a:lnSpc>
              <a:spcBef>
                <a:spcPts val="0"/>
              </a:spcBef>
              <a:spcAft>
                <a:spcPts val="0"/>
              </a:spcAft>
              <a:buClr>
                <a:srgbClr val="1C304A"/>
              </a:buClr>
              <a:buSzPts val="2600"/>
              <a:buNone/>
              <a:defRPr sz="2600">
                <a:solidFill>
                  <a:srgbClr val="1C304A"/>
                </a:solidFill>
              </a:defRPr>
            </a:lvl6pPr>
            <a:lvl7pPr lvl="6" algn="ctr" rtl="0">
              <a:lnSpc>
                <a:spcPct val="100000"/>
              </a:lnSpc>
              <a:spcBef>
                <a:spcPts val="0"/>
              </a:spcBef>
              <a:spcAft>
                <a:spcPts val="0"/>
              </a:spcAft>
              <a:buClr>
                <a:srgbClr val="1C304A"/>
              </a:buClr>
              <a:buSzPts val="2600"/>
              <a:buNone/>
              <a:defRPr sz="2600">
                <a:solidFill>
                  <a:srgbClr val="1C304A"/>
                </a:solidFill>
              </a:defRPr>
            </a:lvl7pPr>
            <a:lvl8pPr lvl="7" algn="ctr" rtl="0">
              <a:lnSpc>
                <a:spcPct val="100000"/>
              </a:lnSpc>
              <a:spcBef>
                <a:spcPts val="0"/>
              </a:spcBef>
              <a:spcAft>
                <a:spcPts val="0"/>
              </a:spcAft>
              <a:buClr>
                <a:srgbClr val="1C304A"/>
              </a:buClr>
              <a:buSzPts val="2600"/>
              <a:buNone/>
              <a:defRPr sz="2600">
                <a:solidFill>
                  <a:srgbClr val="1C304A"/>
                </a:solidFill>
              </a:defRPr>
            </a:lvl8pPr>
            <a:lvl9pPr lvl="8" algn="ctr" rtl="0">
              <a:lnSpc>
                <a:spcPct val="100000"/>
              </a:lnSpc>
              <a:spcBef>
                <a:spcPts val="0"/>
              </a:spcBef>
              <a:spcAft>
                <a:spcPts val="0"/>
              </a:spcAft>
              <a:buClr>
                <a:srgbClr val="1C304A"/>
              </a:buClr>
              <a:buSzPts val="2600"/>
              <a:buNone/>
              <a:defRPr sz="2600">
                <a:solidFill>
                  <a:srgbClr val="1C304A"/>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Column - Light 1">
  <p:cSld name="TITLE_AND_TWO_COLUMNS_1_3">
    <p:spTree>
      <p:nvGrpSpPr>
        <p:cNvPr id="1" name="Shape 95"/>
        <p:cNvGrpSpPr/>
        <p:nvPr/>
      </p:nvGrpSpPr>
      <p:grpSpPr>
        <a:xfrm>
          <a:off x="0" y="0"/>
          <a:ext cx="0" cy="0"/>
          <a:chOff x="0" y="0"/>
          <a:chExt cx="0" cy="0"/>
        </a:xfrm>
      </p:grpSpPr>
      <p:sp>
        <p:nvSpPr>
          <p:cNvPr id="96" name="Google Shape;96;p16"/>
          <p:cNvSpPr txBox="1">
            <a:spLocks noGrp="1"/>
          </p:cNvSpPr>
          <p:nvPr>
            <p:ph type="body" idx="1"/>
          </p:nvPr>
        </p:nvSpPr>
        <p:spPr>
          <a:xfrm>
            <a:off x="361943" y="2471784"/>
            <a:ext cx="2258100" cy="1332600"/>
          </a:xfrm>
          <a:prstGeom prst="rect">
            <a:avLst/>
          </a:prstGeom>
          <a:noFill/>
          <a:ln>
            <a:noFill/>
          </a:ln>
        </p:spPr>
        <p:txBody>
          <a:bodyPr spcFirstLastPara="1" wrap="square" lIns="91425" tIns="91425" rIns="91425" bIns="91425" anchor="t" anchorCtr="0">
            <a:noAutofit/>
          </a:bodyPr>
          <a:lstStyle>
            <a:lvl1pPr marL="457200" lvl="0" indent="-317500" algn="l" rtl="0">
              <a:lnSpc>
                <a:spcPct val="115000"/>
              </a:lnSpc>
              <a:spcBef>
                <a:spcPts val="0"/>
              </a:spcBef>
              <a:spcAft>
                <a:spcPts val="0"/>
              </a:spcAft>
              <a:buSzPts val="1400"/>
              <a:buChar char="●"/>
              <a:defRPr sz="1400"/>
            </a:lvl1pPr>
            <a:lvl2pPr marL="914400" lvl="1" indent="-304800" algn="l" rtl="0">
              <a:lnSpc>
                <a:spcPct val="115000"/>
              </a:lnSpc>
              <a:spcBef>
                <a:spcPts val="1600"/>
              </a:spcBef>
              <a:spcAft>
                <a:spcPts val="0"/>
              </a:spcAft>
              <a:buSzPts val="1200"/>
              <a:buChar char="○"/>
              <a:defRPr sz="1200"/>
            </a:lvl2pPr>
            <a:lvl3pPr marL="1371600" lvl="2" indent="-304800" algn="l" rtl="0">
              <a:lnSpc>
                <a:spcPct val="115000"/>
              </a:lnSpc>
              <a:spcBef>
                <a:spcPts val="1600"/>
              </a:spcBef>
              <a:spcAft>
                <a:spcPts val="0"/>
              </a:spcAft>
              <a:buSzPts val="1200"/>
              <a:buChar char="■"/>
              <a:defRPr sz="1200"/>
            </a:lvl3pPr>
            <a:lvl4pPr marL="1828800" lvl="3" indent="-304800" algn="l" rtl="0">
              <a:lnSpc>
                <a:spcPct val="115000"/>
              </a:lnSpc>
              <a:spcBef>
                <a:spcPts val="1600"/>
              </a:spcBef>
              <a:spcAft>
                <a:spcPts val="0"/>
              </a:spcAft>
              <a:buSzPts val="1200"/>
              <a:buChar char="●"/>
              <a:defRPr sz="1200"/>
            </a:lvl4pPr>
            <a:lvl5pPr marL="2286000" lvl="4" indent="-304800" algn="l" rtl="0">
              <a:lnSpc>
                <a:spcPct val="115000"/>
              </a:lnSpc>
              <a:spcBef>
                <a:spcPts val="1600"/>
              </a:spcBef>
              <a:spcAft>
                <a:spcPts val="0"/>
              </a:spcAft>
              <a:buSzPts val="1200"/>
              <a:buChar char="○"/>
              <a:defRPr sz="1200"/>
            </a:lvl5pPr>
            <a:lvl6pPr marL="2743200" lvl="5" indent="-304800" algn="l" rtl="0">
              <a:lnSpc>
                <a:spcPct val="115000"/>
              </a:lnSpc>
              <a:spcBef>
                <a:spcPts val="1600"/>
              </a:spcBef>
              <a:spcAft>
                <a:spcPts val="0"/>
              </a:spcAft>
              <a:buSzPts val="1200"/>
              <a:buChar char="■"/>
              <a:defRPr sz="1200"/>
            </a:lvl6pPr>
            <a:lvl7pPr marL="3200400" lvl="6" indent="-304800" algn="l" rtl="0">
              <a:lnSpc>
                <a:spcPct val="115000"/>
              </a:lnSpc>
              <a:spcBef>
                <a:spcPts val="1600"/>
              </a:spcBef>
              <a:spcAft>
                <a:spcPts val="0"/>
              </a:spcAft>
              <a:buSzPts val="1200"/>
              <a:buChar char="●"/>
              <a:defRPr sz="1200"/>
            </a:lvl7pPr>
            <a:lvl8pPr marL="3657600" lvl="7" indent="-304800" algn="l" rtl="0">
              <a:lnSpc>
                <a:spcPct val="115000"/>
              </a:lnSpc>
              <a:spcBef>
                <a:spcPts val="1600"/>
              </a:spcBef>
              <a:spcAft>
                <a:spcPts val="0"/>
              </a:spcAft>
              <a:buSzPts val="1200"/>
              <a:buChar char="○"/>
              <a:defRPr sz="1200"/>
            </a:lvl8pPr>
            <a:lvl9pPr marL="4114800" lvl="8" indent="-304800" algn="l" rtl="0">
              <a:lnSpc>
                <a:spcPct val="115000"/>
              </a:lnSpc>
              <a:spcBef>
                <a:spcPts val="1600"/>
              </a:spcBef>
              <a:spcAft>
                <a:spcPts val="1600"/>
              </a:spcAft>
              <a:buSzPts val="1200"/>
              <a:buChar char="■"/>
              <a:defRPr sz="1200"/>
            </a:lvl9pPr>
          </a:lstStyle>
          <a:p>
            <a:endParaRPr/>
          </a:p>
        </p:txBody>
      </p:sp>
      <p:sp>
        <p:nvSpPr>
          <p:cNvPr id="97" name="Google Shape;97;p16"/>
          <p:cNvSpPr/>
          <p:nvPr/>
        </p:nvSpPr>
        <p:spPr>
          <a:xfrm>
            <a:off x="435775" y="4943725"/>
            <a:ext cx="116700" cy="1377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16"/>
          <p:cNvSpPr txBox="1">
            <a:spLocks noGrp="1"/>
          </p:cNvSpPr>
          <p:nvPr>
            <p:ph type="body" idx="2"/>
          </p:nvPr>
        </p:nvSpPr>
        <p:spPr>
          <a:xfrm>
            <a:off x="3206255" y="2471784"/>
            <a:ext cx="2258100" cy="1332600"/>
          </a:xfrm>
          <a:prstGeom prst="rect">
            <a:avLst/>
          </a:prstGeom>
          <a:noFill/>
          <a:ln>
            <a:noFill/>
          </a:ln>
        </p:spPr>
        <p:txBody>
          <a:bodyPr spcFirstLastPara="1" wrap="square" lIns="91425" tIns="91425" rIns="91425" bIns="91425" anchor="t" anchorCtr="0">
            <a:noAutofit/>
          </a:bodyPr>
          <a:lstStyle>
            <a:lvl1pPr marL="457200" lvl="0" indent="-317500" algn="l" rtl="0">
              <a:lnSpc>
                <a:spcPct val="115000"/>
              </a:lnSpc>
              <a:spcBef>
                <a:spcPts val="0"/>
              </a:spcBef>
              <a:spcAft>
                <a:spcPts val="0"/>
              </a:spcAft>
              <a:buSzPts val="1400"/>
              <a:buChar char="●"/>
              <a:defRPr sz="1400"/>
            </a:lvl1pPr>
            <a:lvl2pPr marL="914400" lvl="1" indent="-304800" algn="l" rtl="0">
              <a:lnSpc>
                <a:spcPct val="115000"/>
              </a:lnSpc>
              <a:spcBef>
                <a:spcPts val="1600"/>
              </a:spcBef>
              <a:spcAft>
                <a:spcPts val="0"/>
              </a:spcAft>
              <a:buSzPts val="1200"/>
              <a:buChar char="○"/>
              <a:defRPr sz="1200"/>
            </a:lvl2pPr>
            <a:lvl3pPr marL="1371600" lvl="2" indent="-304800" algn="l" rtl="0">
              <a:lnSpc>
                <a:spcPct val="115000"/>
              </a:lnSpc>
              <a:spcBef>
                <a:spcPts val="1600"/>
              </a:spcBef>
              <a:spcAft>
                <a:spcPts val="0"/>
              </a:spcAft>
              <a:buSzPts val="1200"/>
              <a:buChar char="■"/>
              <a:defRPr sz="1200"/>
            </a:lvl3pPr>
            <a:lvl4pPr marL="1828800" lvl="3" indent="-304800" algn="l" rtl="0">
              <a:lnSpc>
                <a:spcPct val="115000"/>
              </a:lnSpc>
              <a:spcBef>
                <a:spcPts val="1600"/>
              </a:spcBef>
              <a:spcAft>
                <a:spcPts val="0"/>
              </a:spcAft>
              <a:buSzPts val="1200"/>
              <a:buChar char="●"/>
              <a:defRPr sz="1200"/>
            </a:lvl4pPr>
            <a:lvl5pPr marL="2286000" lvl="4" indent="-304800" algn="l" rtl="0">
              <a:lnSpc>
                <a:spcPct val="115000"/>
              </a:lnSpc>
              <a:spcBef>
                <a:spcPts val="1600"/>
              </a:spcBef>
              <a:spcAft>
                <a:spcPts val="0"/>
              </a:spcAft>
              <a:buSzPts val="1200"/>
              <a:buChar char="○"/>
              <a:defRPr sz="1200"/>
            </a:lvl5pPr>
            <a:lvl6pPr marL="2743200" lvl="5" indent="-304800" algn="l" rtl="0">
              <a:lnSpc>
                <a:spcPct val="115000"/>
              </a:lnSpc>
              <a:spcBef>
                <a:spcPts val="1600"/>
              </a:spcBef>
              <a:spcAft>
                <a:spcPts val="0"/>
              </a:spcAft>
              <a:buSzPts val="1200"/>
              <a:buChar char="■"/>
              <a:defRPr sz="1200"/>
            </a:lvl6pPr>
            <a:lvl7pPr marL="3200400" lvl="6" indent="-304800" algn="l" rtl="0">
              <a:lnSpc>
                <a:spcPct val="115000"/>
              </a:lnSpc>
              <a:spcBef>
                <a:spcPts val="1600"/>
              </a:spcBef>
              <a:spcAft>
                <a:spcPts val="0"/>
              </a:spcAft>
              <a:buSzPts val="1200"/>
              <a:buChar char="●"/>
              <a:defRPr sz="1200"/>
            </a:lvl7pPr>
            <a:lvl8pPr marL="3657600" lvl="7" indent="-304800" algn="l" rtl="0">
              <a:lnSpc>
                <a:spcPct val="115000"/>
              </a:lnSpc>
              <a:spcBef>
                <a:spcPts val="1600"/>
              </a:spcBef>
              <a:spcAft>
                <a:spcPts val="0"/>
              </a:spcAft>
              <a:buSzPts val="1200"/>
              <a:buChar char="○"/>
              <a:defRPr sz="1200"/>
            </a:lvl8pPr>
            <a:lvl9pPr marL="4114800" lvl="8" indent="-304800" algn="l" rtl="0">
              <a:lnSpc>
                <a:spcPct val="115000"/>
              </a:lnSpc>
              <a:spcBef>
                <a:spcPts val="1600"/>
              </a:spcBef>
              <a:spcAft>
                <a:spcPts val="1600"/>
              </a:spcAft>
              <a:buSzPts val="1200"/>
              <a:buChar char="■"/>
              <a:defRPr sz="1200"/>
            </a:lvl9pPr>
          </a:lstStyle>
          <a:p>
            <a:endParaRPr/>
          </a:p>
        </p:txBody>
      </p:sp>
      <p:sp>
        <p:nvSpPr>
          <p:cNvPr id="99" name="Google Shape;99;p16"/>
          <p:cNvSpPr txBox="1">
            <a:spLocks noGrp="1"/>
          </p:cNvSpPr>
          <p:nvPr>
            <p:ph type="body" idx="3"/>
          </p:nvPr>
        </p:nvSpPr>
        <p:spPr>
          <a:xfrm>
            <a:off x="5909667" y="2471784"/>
            <a:ext cx="2258100" cy="1332600"/>
          </a:xfrm>
          <a:prstGeom prst="rect">
            <a:avLst/>
          </a:prstGeom>
          <a:noFill/>
          <a:ln>
            <a:noFill/>
          </a:ln>
        </p:spPr>
        <p:txBody>
          <a:bodyPr spcFirstLastPara="1" wrap="square" lIns="91425" tIns="91425" rIns="91425" bIns="91425" anchor="t" anchorCtr="0">
            <a:noAutofit/>
          </a:bodyPr>
          <a:lstStyle>
            <a:lvl1pPr marL="457200" lvl="0" indent="-317500" algn="l" rtl="0">
              <a:lnSpc>
                <a:spcPct val="115000"/>
              </a:lnSpc>
              <a:spcBef>
                <a:spcPts val="0"/>
              </a:spcBef>
              <a:spcAft>
                <a:spcPts val="0"/>
              </a:spcAft>
              <a:buSzPts val="1400"/>
              <a:buChar char="●"/>
              <a:defRPr sz="1400"/>
            </a:lvl1pPr>
            <a:lvl2pPr marL="914400" lvl="1" indent="-304800" algn="l" rtl="0">
              <a:lnSpc>
                <a:spcPct val="115000"/>
              </a:lnSpc>
              <a:spcBef>
                <a:spcPts val="1600"/>
              </a:spcBef>
              <a:spcAft>
                <a:spcPts val="0"/>
              </a:spcAft>
              <a:buSzPts val="1200"/>
              <a:buChar char="○"/>
              <a:defRPr sz="1200"/>
            </a:lvl2pPr>
            <a:lvl3pPr marL="1371600" lvl="2" indent="-304800" algn="l" rtl="0">
              <a:lnSpc>
                <a:spcPct val="115000"/>
              </a:lnSpc>
              <a:spcBef>
                <a:spcPts val="1600"/>
              </a:spcBef>
              <a:spcAft>
                <a:spcPts val="0"/>
              </a:spcAft>
              <a:buSzPts val="1200"/>
              <a:buChar char="■"/>
              <a:defRPr sz="1200"/>
            </a:lvl3pPr>
            <a:lvl4pPr marL="1828800" lvl="3" indent="-304800" algn="l" rtl="0">
              <a:lnSpc>
                <a:spcPct val="115000"/>
              </a:lnSpc>
              <a:spcBef>
                <a:spcPts val="1600"/>
              </a:spcBef>
              <a:spcAft>
                <a:spcPts val="0"/>
              </a:spcAft>
              <a:buSzPts val="1200"/>
              <a:buChar char="●"/>
              <a:defRPr sz="1200"/>
            </a:lvl4pPr>
            <a:lvl5pPr marL="2286000" lvl="4" indent="-304800" algn="l" rtl="0">
              <a:lnSpc>
                <a:spcPct val="115000"/>
              </a:lnSpc>
              <a:spcBef>
                <a:spcPts val="1600"/>
              </a:spcBef>
              <a:spcAft>
                <a:spcPts val="0"/>
              </a:spcAft>
              <a:buSzPts val="1200"/>
              <a:buChar char="○"/>
              <a:defRPr sz="1200"/>
            </a:lvl5pPr>
            <a:lvl6pPr marL="2743200" lvl="5" indent="-304800" algn="l" rtl="0">
              <a:lnSpc>
                <a:spcPct val="115000"/>
              </a:lnSpc>
              <a:spcBef>
                <a:spcPts val="1600"/>
              </a:spcBef>
              <a:spcAft>
                <a:spcPts val="0"/>
              </a:spcAft>
              <a:buSzPts val="1200"/>
              <a:buChar char="■"/>
              <a:defRPr sz="1200"/>
            </a:lvl6pPr>
            <a:lvl7pPr marL="3200400" lvl="6" indent="-304800" algn="l" rtl="0">
              <a:lnSpc>
                <a:spcPct val="115000"/>
              </a:lnSpc>
              <a:spcBef>
                <a:spcPts val="1600"/>
              </a:spcBef>
              <a:spcAft>
                <a:spcPts val="0"/>
              </a:spcAft>
              <a:buSzPts val="1200"/>
              <a:buChar char="●"/>
              <a:defRPr sz="1200"/>
            </a:lvl7pPr>
            <a:lvl8pPr marL="3657600" lvl="7" indent="-304800" algn="l" rtl="0">
              <a:lnSpc>
                <a:spcPct val="115000"/>
              </a:lnSpc>
              <a:spcBef>
                <a:spcPts val="1600"/>
              </a:spcBef>
              <a:spcAft>
                <a:spcPts val="0"/>
              </a:spcAft>
              <a:buSzPts val="1200"/>
              <a:buChar char="○"/>
              <a:defRPr sz="1200"/>
            </a:lvl8pPr>
            <a:lvl9pPr marL="4114800" lvl="8" indent="-304800" algn="l" rtl="0">
              <a:lnSpc>
                <a:spcPct val="115000"/>
              </a:lnSpc>
              <a:spcBef>
                <a:spcPts val="1600"/>
              </a:spcBef>
              <a:spcAft>
                <a:spcPts val="1600"/>
              </a:spcAft>
              <a:buSzPts val="1200"/>
              <a:buChar char="■"/>
              <a:defRPr sz="1200"/>
            </a:lvl9pPr>
          </a:lstStyle>
          <a:p>
            <a:endParaRPr/>
          </a:p>
        </p:txBody>
      </p:sp>
      <p:sp>
        <p:nvSpPr>
          <p:cNvPr id="100" name="Google Shape;100;p16"/>
          <p:cNvSpPr txBox="1">
            <a:spLocks noGrp="1"/>
          </p:cNvSpPr>
          <p:nvPr>
            <p:ph type="subTitle" idx="4"/>
          </p:nvPr>
        </p:nvSpPr>
        <p:spPr>
          <a:xfrm>
            <a:off x="457198" y="320040"/>
            <a:ext cx="7470600" cy="310800"/>
          </a:xfrm>
          <a:prstGeom prst="rect">
            <a:avLst/>
          </a:prstGeom>
          <a:noFill/>
          <a:ln>
            <a:noFill/>
          </a:ln>
        </p:spPr>
        <p:txBody>
          <a:bodyPr spcFirstLastPara="1" wrap="square" lIns="0" tIns="0" rIns="0" bIns="0" anchor="ctr" anchorCtr="0">
            <a:noAutofit/>
          </a:bodyPr>
          <a:lstStyle>
            <a:lvl1pPr lvl="0" algn="l" rtl="0">
              <a:lnSpc>
                <a:spcPct val="115000"/>
              </a:lnSpc>
              <a:spcBef>
                <a:spcPts val="0"/>
              </a:spcBef>
              <a:spcAft>
                <a:spcPts val="0"/>
              </a:spcAft>
              <a:buClr>
                <a:srgbClr val="046B99"/>
              </a:buClr>
              <a:buSzPts val="1800"/>
              <a:buNone/>
              <a:defRPr sz="1200" b="1">
                <a:solidFill>
                  <a:srgbClr val="046B99"/>
                </a:solidFill>
              </a:defRPr>
            </a:lvl1pPr>
            <a:lvl2pPr lvl="1" algn="l" rtl="0">
              <a:lnSpc>
                <a:spcPct val="115000"/>
              </a:lnSpc>
              <a:spcBef>
                <a:spcPts val="1600"/>
              </a:spcBef>
              <a:spcAft>
                <a:spcPts val="0"/>
              </a:spcAft>
              <a:buSzPts val="1400"/>
              <a:buNone/>
              <a:defRPr/>
            </a:lvl2pPr>
            <a:lvl3pPr lvl="2" algn="l" rtl="0">
              <a:lnSpc>
                <a:spcPct val="115000"/>
              </a:lnSpc>
              <a:spcBef>
                <a:spcPts val="1600"/>
              </a:spcBef>
              <a:spcAft>
                <a:spcPts val="0"/>
              </a:spcAft>
              <a:buSzPts val="1400"/>
              <a:buNone/>
              <a:defRPr/>
            </a:lvl3pPr>
            <a:lvl4pPr lvl="3" algn="l" rtl="0">
              <a:lnSpc>
                <a:spcPct val="115000"/>
              </a:lnSpc>
              <a:spcBef>
                <a:spcPts val="1600"/>
              </a:spcBef>
              <a:spcAft>
                <a:spcPts val="0"/>
              </a:spcAft>
              <a:buSzPts val="1200"/>
              <a:buNone/>
              <a:defRPr/>
            </a:lvl4pPr>
            <a:lvl5pPr lvl="4" algn="l" rtl="0">
              <a:lnSpc>
                <a:spcPct val="115000"/>
              </a:lnSpc>
              <a:spcBef>
                <a:spcPts val="1600"/>
              </a:spcBef>
              <a:spcAft>
                <a:spcPts val="0"/>
              </a:spcAft>
              <a:buSzPts val="1000"/>
              <a:buNone/>
              <a:defRPr/>
            </a:lvl5pPr>
            <a:lvl6pPr lvl="5" algn="l" rtl="0">
              <a:lnSpc>
                <a:spcPct val="115000"/>
              </a:lnSpc>
              <a:spcBef>
                <a:spcPts val="1600"/>
              </a:spcBef>
              <a:spcAft>
                <a:spcPts val="0"/>
              </a:spcAft>
              <a:buSzPts val="800"/>
              <a:buNone/>
              <a:defRPr/>
            </a:lvl6pPr>
            <a:lvl7pPr lvl="6" algn="l" rtl="0">
              <a:lnSpc>
                <a:spcPct val="115000"/>
              </a:lnSpc>
              <a:spcBef>
                <a:spcPts val="1600"/>
              </a:spcBef>
              <a:spcAft>
                <a:spcPts val="0"/>
              </a:spcAft>
              <a:buSzPts val="800"/>
              <a:buNone/>
              <a:defRPr/>
            </a:lvl7pPr>
            <a:lvl8pPr lvl="7" algn="l" rtl="0">
              <a:lnSpc>
                <a:spcPct val="115000"/>
              </a:lnSpc>
              <a:spcBef>
                <a:spcPts val="1600"/>
              </a:spcBef>
              <a:spcAft>
                <a:spcPts val="0"/>
              </a:spcAft>
              <a:buSzPts val="800"/>
              <a:buNone/>
              <a:defRPr/>
            </a:lvl8pPr>
            <a:lvl9pPr lvl="8" algn="l" rtl="0">
              <a:lnSpc>
                <a:spcPct val="115000"/>
              </a:lnSpc>
              <a:spcBef>
                <a:spcPts val="1600"/>
              </a:spcBef>
              <a:spcAft>
                <a:spcPts val="1600"/>
              </a:spcAft>
              <a:buSzPts val="800"/>
              <a:buNone/>
              <a:defRPr/>
            </a:lvl9pPr>
          </a:lstStyle>
          <a:p>
            <a:endParaRPr/>
          </a:p>
        </p:txBody>
      </p:sp>
      <p:sp>
        <p:nvSpPr>
          <p:cNvPr id="101" name="Google Shape;101;p16"/>
          <p:cNvSpPr/>
          <p:nvPr/>
        </p:nvSpPr>
        <p:spPr>
          <a:xfrm>
            <a:off x="467782" y="1841949"/>
            <a:ext cx="467100" cy="467100"/>
          </a:xfrm>
          <a:prstGeom prst="ellipse">
            <a:avLst/>
          </a:prstGeom>
          <a:solidFill>
            <a:srgbClr val="046B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FFFFFF"/>
              </a:solidFill>
              <a:latin typeface="Helvetica Neue"/>
              <a:ea typeface="Helvetica Neue"/>
              <a:cs typeface="Helvetica Neue"/>
              <a:sym typeface="Helvetica Neue"/>
            </a:endParaRPr>
          </a:p>
        </p:txBody>
      </p:sp>
      <p:sp>
        <p:nvSpPr>
          <p:cNvPr id="102" name="Google Shape;102;p16"/>
          <p:cNvSpPr txBox="1"/>
          <p:nvPr/>
        </p:nvSpPr>
        <p:spPr>
          <a:xfrm>
            <a:off x="466073" y="1852625"/>
            <a:ext cx="467100" cy="420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en" sz="1800" b="1" i="0" u="none" strike="noStrike" cap="none">
                <a:solidFill>
                  <a:srgbClr val="FFFFFF"/>
                </a:solidFill>
                <a:latin typeface="Helvetica Neue"/>
                <a:ea typeface="Helvetica Neue"/>
                <a:cs typeface="Helvetica Neue"/>
                <a:sym typeface="Helvetica Neue"/>
              </a:rPr>
              <a:t>1</a:t>
            </a:r>
            <a:endParaRPr sz="1800" b="0" i="0" u="none" strike="noStrike" cap="none">
              <a:solidFill>
                <a:srgbClr val="000000"/>
              </a:solidFill>
              <a:latin typeface="Arial"/>
              <a:ea typeface="Arial"/>
              <a:cs typeface="Arial"/>
              <a:sym typeface="Arial"/>
            </a:endParaRPr>
          </a:p>
        </p:txBody>
      </p:sp>
      <p:sp>
        <p:nvSpPr>
          <p:cNvPr id="103" name="Google Shape;103;p16"/>
          <p:cNvSpPr/>
          <p:nvPr/>
        </p:nvSpPr>
        <p:spPr>
          <a:xfrm>
            <a:off x="3258445" y="1841949"/>
            <a:ext cx="467100" cy="467100"/>
          </a:xfrm>
          <a:prstGeom prst="ellipse">
            <a:avLst/>
          </a:prstGeom>
          <a:solidFill>
            <a:srgbClr val="046B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FFFFFF"/>
              </a:solidFill>
              <a:latin typeface="Helvetica Neue"/>
              <a:ea typeface="Helvetica Neue"/>
              <a:cs typeface="Helvetica Neue"/>
              <a:sym typeface="Helvetica Neue"/>
            </a:endParaRPr>
          </a:p>
        </p:txBody>
      </p:sp>
      <p:sp>
        <p:nvSpPr>
          <p:cNvPr id="104" name="Google Shape;104;p16"/>
          <p:cNvSpPr txBox="1"/>
          <p:nvPr/>
        </p:nvSpPr>
        <p:spPr>
          <a:xfrm>
            <a:off x="3254495" y="1852625"/>
            <a:ext cx="467100" cy="420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1" i="0" u="none" strike="noStrike" cap="none">
                <a:solidFill>
                  <a:srgbClr val="FFFFFF"/>
                </a:solidFill>
                <a:latin typeface="Helvetica Neue"/>
                <a:ea typeface="Helvetica Neue"/>
                <a:cs typeface="Helvetica Neue"/>
                <a:sym typeface="Helvetica Neue"/>
              </a:rPr>
              <a:t>2</a:t>
            </a:r>
            <a:endParaRPr sz="1800" b="0" i="0" u="none" strike="noStrike" cap="none">
              <a:solidFill>
                <a:srgbClr val="000000"/>
              </a:solidFill>
              <a:latin typeface="Arial"/>
              <a:ea typeface="Arial"/>
              <a:cs typeface="Arial"/>
              <a:sym typeface="Arial"/>
            </a:endParaRPr>
          </a:p>
        </p:txBody>
      </p:sp>
      <p:sp>
        <p:nvSpPr>
          <p:cNvPr id="105" name="Google Shape;105;p16"/>
          <p:cNvSpPr/>
          <p:nvPr/>
        </p:nvSpPr>
        <p:spPr>
          <a:xfrm>
            <a:off x="5993435" y="1841949"/>
            <a:ext cx="467100" cy="467100"/>
          </a:xfrm>
          <a:prstGeom prst="ellipse">
            <a:avLst/>
          </a:prstGeom>
          <a:solidFill>
            <a:srgbClr val="046B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FFFFFF"/>
              </a:solidFill>
              <a:latin typeface="Helvetica Neue"/>
              <a:ea typeface="Helvetica Neue"/>
              <a:cs typeface="Helvetica Neue"/>
              <a:sym typeface="Helvetica Neue"/>
            </a:endParaRPr>
          </a:p>
        </p:txBody>
      </p:sp>
      <p:sp>
        <p:nvSpPr>
          <p:cNvPr id="106" name="Google Shape;106;p16"/>
          <p:cNvSpPr txBox="1"/>
          <p:nvPr/>
        </p:nvSpPr>
        <p:spPr>
          <a:xfrm>
            <a:off x="5989485" y="1852625"/>
            <a:ext cx="467100" cy="420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1" i="0" u="none" strike="noStrike" cap="none">
                <a:solidFill>
                  <a:srgbClr val="FFFFFF"/>
                </a:solidFill>
                <a:latin typeface="Helvetica Neue"/>
                <a:ea typeface="Helvetica Neue"/>
                <a:cs typeface="Helvetica Neue"/>
                <a:sym typeface="Helvetica Neue"/>
              </a:rPr>
              <a:t>3</a:t>
            </a:r>
            <a:endParaRPr sz="1800" b="0" i="0" u="none" strike="noStrike" cap="none">
              <a:solidFill>
                <a:srgbClr val="000000"/>
              </a:solidFill>
              <a:latin typeface="Arial"/>
              <a:ea typeface="Arial"/>
              <a:cs typeface="Arial"/>
              <a:sym typeface="Arial"/>
            </a:endParaRPr>
          </a:p>
        </p:txBody>
      </p:sp>
      <p:sp>
        <p:nvSpPr>
          <p:cNvPr id="107" name="Google Shape;107;p16"/>
          <p:cNvSpPr txBox="1">
            <a:spLocks noGrp="1"/>
          </p:cNvSpPr>
          <p:nvPr>
            <p:ph type="ctrTitle"/>
          </p:nvPr>
        </p:nvSpPr>
        <p:spPr>
          <a:xfrm>
            <a:off x="457200" y="971189"/>
            <a:ext cx="7425000" cy="510000"/>
          </a:xfrm>
          <a:prstGeom prst="rect">
            <a:avLst/>
          </a:prstGeom>
          <a:noFill/>
          <a:ln>
            <a:noFill/>
          </a:ln>
        </p:spPr>
        <p:txBody>
          <a:bodyPr spcFirstLastPara="1" wrap="square" lIns="0" tIns="0" rIns="0" bIns="0" anchor="t" anchorCtr="0">
            <a:normAutofit/>
          </a:bodyPr>
          <a:lstStyle>
            <a:lvl1pPr lvl="0" algn="l" rtl="0">
              <a:lnSpc>
                <a:spcPct val="100000"/>
              </a:lnSpc>
              <a:spcBef>
                <a:spcPts val="0"/>
              </a:spcBef>
              <a:spcAft>
                <a:spcPts val="0"/>
              </a:spcAft>
              <a:buClr>
                <a:srgbClr val="1C304A"/>
              </a:buClr>
              <a:buSzPts val="2600"/>
              <a:buNone/>
              <a:defRPr sz="2600" b="1">
                <a:solidFill>
                  <a:srgbClr val="1C304A"/>
                </a:solidFill>
              </a:defRPr>
            </a:lvl1pPr>
            <a:lvl2pPr lvl="1" algn="ctr" rtl="0">
              <a:lnSpc>
                <a:spcPct val="100000"/>
              </a:lnSpc>
              <a:spcBef>
                <a:spcPts val="0"/>
              </a:spcBef>
              <a:spcAft>
                <a:spcPts val="0"/>
              </a:spcAft>
              <a:buClr>
                <a:srgbClr val="1C304A"/>
              </a:buClr>
              <a:buSzPts val="2800"/>
              <a:buNone/>
              <a:defRPr>
                <a:solidFill>
                  <a:srgbClr val="1C304A"/>
                </a:solidFill>
              </a:defRPr>
            </a:lvl2pPr>
            <a:lvl3pPr lvl="2" algn="ctr" rtl="0">
              <a:lnSpc>
                <a:spcPct val="100000"/>
              </a:lnSpc>
              <a:spcBef>
                <a:spcPts val="0"/>
              </a:spcBef>
              <a:spcAft>
                <a:spcPts val="0"/>
              </a:spcAft>
              <a:buClr>
                <a:srgbClr val="1C304A"/>
              </a:buClr>
              <a:buSzPts val="2800"/>
              <a:buNone/>
              <a:defRPr>
                <a:solidFill>
                  <a:srgbClr val="1C304A"/>
                </a:solidFill>
              </a:defRPr>
            </a:lvl3pPr>
            <a:lvl4pPr lvl="3" algn="ctr" rtl="0">
              <a:lnSpc>
                <a:spcPct val="100000"/>
              </a:lnSpc>
              <a:spcBef>
                <a:spcPts val="0"/>
              </a:spcBef>
              <a:spcAft>
                <a:spcPts val="0"/>
              </a:spcAft>
              <a:buClr>
                <a:srgbClr val="1C304A"/>
              </a:buClr>
              <a:buSzPts val="2800"/>
              <a:buNone/>
              <a:defRPr>
                <a:solidFill>
                  <a:srgbClr val="1C304A"/>
                </a:solidFill>
              </a:defRPr>
            </a:lvl4pPr>
            <a:lvl5pPr lvl="4" algn="ctr" rtl="0">
              <a:lnSpc>
                <a:spcPct val="100000"/>
              </a:lnSpc>
              <a:spcBef>
                <a:spcPts val="0"/>
              </a:spcBef>
              <a:spcAft>
                <a:spcPts val="0"/>
              </a:spcAft>
              <a:buClr>
                <a:srgbClr val="1C304A"/>
              </a:buClr>
              <a:buSzPts val="2800"/>
              <a:buNone/>
              <a:defRPr>
                <a:solidFill>
                  <a:srgbClr val="1C304A"/>
                </a:solidFill>
              </a:defRPr>
            </a:lvl5pPr>
            <a:lvl6pPr lvl="5" algn="ctr" rtl="0">
              <a:lnSpc>
                <a:spcPct val="100000"/>
              </a:lnSpc>
              <a:spcBef>
                <a:spcPts val="0"/>
              </a:spcBef>
              <a:spcAft>
                <a:spcPts val="0"/>
              </a:spcAft>
              <a:buClr>
                <a:srgbClr val="1C304A"/>
              </a:buClr>
              <a:buSzPts val="2800"/>
              <a:buNone/>
              <a:defRPr>
                <a:solidFill>
                  <a:srgbClr val="1C304A"/>
                </a:solidFill>
              </a:defRPr>
            </a:lvl6pPr>
            <a:lvl7pPr lvl="6" algn="ctr" rtl="0">
              <a:lnSpc>
                <a:spcPct val="100000"/>
              </a:lnSpc>
              <a:spcBef>
                <a:spcPts val="0"/>
              </a:spcBef>
              <a:spcAft>
                <a:spcPts val="0"/>
              </a:spcAft>
              <a:buClr>
                <a:srgbClr val="1C304A"/>
              </a:buClr>
              <a:buSzPts val="2800"/>
              <a:buNone/>
              <a:defRPr>
                <a:solidFill>
                  <a:srgbClr val="1C304A"/>
                </a:solidFill>
              </a:defRPr>
            </a:lvl7pPr>
            <a:lvl8pPr lvl="7" algn="ctr" rtl="0">
              <a:lnSpc>
                <a:spcPct val="100000"/>
              </a:lnSpc>
              <a:spcBef>
                <a:spcPts val="0"/>
              </a:spcBef>
              <a:spcAft>
                <a:spcPts val="0"/>
              </a:spcAft>
              <a:buClr>
                <a:srgbClr val="1C304A"/>
              </a:buClr>
              <a:buSzPts val="2800"/>
              <a:buNone/>
              <a:defRPr>
                <a:solidFill>
                  <a:srgbClr val="1C304A"/>
                </a:solidFill>
              </a:defRPr>
            </a:lvl8pPr>
            <a:lvl9pPr lvl="8" algn="ctr" rtl="0">
              <a:lnSpc>
                <a:spcPct val="100000"/>
              </a:lnSpc>
              <a:spcBef>
                <a:spcPts val="0"/>
              </a:spcBef>
              <a:spcAft>
                <a:spcPts val="0"/>
              </a:spcAft>
              <a:buClr>
                <a:srgbClr val="1C304A"/>
              </a:buClr>
              <a:buSzPts val="2800"/>
              <a:buNone/>
              <a:defRPr>
                <a:solidFill>
                  <a:srgbClr val="1C304A"/>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 title and 1 column light">
  <p:cSld name="CUSTOM_5">
    <p:spTree>
      <p:nvGrpSpPr>
        <p:cNvPr id="1" name="Shape 108"/>
        <p:cNvGrpSpPr/>
        <p:nvPr/>
      </p:nvGrpSpPr>
      <p:grpSpPr>
        <a:xfrm>
          <a:off x="0" y="0"/>
          <a:ext cx="0" cy="0"/>
          <a:chOff x="0" y="0"/>
          <a:chExt cx="0" cy="0"/>
        </a:xfrm>
      </p:grpSpPr>
      <p:sp>
        <p:nvSpPr>
          <p:cNvPr id="109" name="Google Shape;109;p17"/>
          <p:cNvSpPr txBox="1">
            <a:spLocks noGrp="1"/>
          </p:cNvSpPr>
          <p:nvPr>
            <p:ph type="body" idx="1"/>
          </p:nvPr>
        </p:nvSpPr>
        <p:spPr>
          <a:xfrm>
            <a:off x="438500" y="1606850"/>
            <a:ext cx="7466100" cy="3081600"/>
          </a:xfrm>
          <a:prstGeom prst="rect">
            <a:avLst/>
          </a:prstGeom>
        </p:spPr>
        <p:txBody>
          <a:bodyPr spcFirstLastPara="1" wrap="square" lIns="0" tIns="91425" rIns="91425" bIns="91425" anchor="t" anchorCtr="0">
            <a:noAutofit/>
          </a:bodyPr>
          <a:lstStyle>
            <a:lvl1pPr marL="457200" lvl="0" indent="-330200" rtl="0">
              <a:spcBef>
                <a:spcPts val="0"/>
              </a:spcBef>
              <a:spcAft>
                <a:spcPts val="0"/>
              </a:spcAft>
              <a:buSzPts val="1600"/>
              <a:buChar char="●"/>
              <a:defRPr/>
            </a:lvl1pPr>
            <a:lvl2pPr marL="914400" lvl="1" indent="-330200" rtl="0">
              <a:spcBef>
                <a:spcPts val="800"/>
              </a:spcBef>
              <a:spcAft>
                <a:spcPts val="0"/>
              </a:spcAft>
              <a:buSzPts val="1600"/>
              <a:buChar char="○"/>
              <a:defRPr/>
            </a:lvl2pPr>
            <a:lvl3pPr marL="1371600" lvl="2" indent="-330200" rtl="0">
              <a:spcBef>
                <a:spcPts val="800"/>
              </a:spcBef>
              <a:spcAft>
                <a:spcPts val="0"/>
              </a:spcAft>
              <a:buSzPts val="1600"/>
              <a:buChar char="■"/>
              <a:defRPr/>
            </a:lvl3pPr>
            <a:lvl4pPr marL="1828800" lvl="3" indent="-330200" rtl="0">
              <a:spcBef>
                <a:spcPts val="800"/>
              </a:spcBef>
              <a:spcAft>
                <a:spcPts val="0"/>
              </a:spcAft>
              <a:buSzPts val="1600"/>
              <a:buChar char="●"/>
              <a:defRPr/>
            </a:lvl4pPr>
            <a:lvl5pPr marL="2286000" lvl="4" indent="-330200" rtl="0">
              <a:spcBef>
                <a:spcPts val="800"/>
              </a:spcBef>
              <a:spcAft>
                <a:spcPts val="0"/>
              </a:spcAft>
              <a:buSzPts val="1600"/>
              <a:buChar char="○"/>
              <a:defRPr/>
            </a:lvl5pPr>
            <a:lvl6pPr marL="2743200" lvl="5" indent="-330200" rtl="0">
              <a:spcBef>
                <a:spcPts val="800"/>
              </a:spcBef>
              <a:spcAft>
                <a:spcPts val="0"/>
              </a:spcAft>
              <a:buSzPts val="1600"/>
              <a:buChar char="■"/>
              <a:defRPr/>
            </a:lvl6pPr>
            <a:lvl7pPr marL="3200400" lvl="6" indent="-330200" rtl="0">
              <a:spcBef>
                <a:spcPts val="800"/>
              </a:spcBef>
              <a:spcAft>
                <a:spcPts val="0"/>
              </a:spcAft>
              <a:buSzPts val="1600"/>
              <a:buChar char="●"/>
              <a:defRPr/>
            </a:lvl7pPr>
            <a:lvl8pPr marL="3657600" lvl="7" indent="-330200" rtl="0">
              <a:spcBef>
                <a:spcPts val="800"/>
              </a:spcBef>
              <a:spcAft>
                <a:spcPts val="0"/>
              </a:spcAft>
              <a:buSzPts val="1600"/>
              <a:buChar char="○"/>
              <a:defRPr/>
            </a:lvl8pPr>
            <a:lvl9pPr marL="4114800" lvl="8" indent="-330200" rtl="0">
              <a:spcBef>
                <a:spcPts val="800"/>
              </a:spcBef>
              <a:spcAft>
                <a:spcPts val="800"/>
              </a:spcAft>
              <a:buSzPts val="1600"/>
              <a:buChar char="■"/>
              <a:defRPr/>
            </a:lvl9pPr>
          </a:lstStyle>
          <a:p>
            <a:endParaRPr/>
          </a:p>
        </p:txBody>
      </p:sp>
      <p:sp>
        <p:nvSpPr>
          <p:cNvPr id="110" name="Google Shape;110;p17"/>
          <p:cNvSpPr txBox="1">
            <a:spLocks noGrp="1"/>
          </p:cNvSpPr>
          <p:nvPr>
            <p:ph type="ctrTitle"/>
          </p:nvPr>
        </p:nvSpPr>
        <p:spPr>
          <a:xfrm>
            <a:off x="457200" y="971189"/>
            <a:ext cx="7425000" cy="510000"/>
          </a:xfrm>
          <a:prstGeom prst="rect">
            <a:avLst/>
          </a:prstGeom>
          <a:noFill/>
          <a:ln>
            <a:noFill/>
          </a:ln>
        </p:spPr>
        <p:txBody>
          <a:bodyPr spcFirstLastPara="1" wrap="square" lIns="0" tIns="0" rIns="0" bIns="0" anchor="t" anchorCtr="0">
            <a:normAutofit/>
          </a:bodyPr>
          <a:lstStyle>
            <a:lvl1pPr lvl="0" algn="l" rtl="0">
              <a:lnSpc>
                <a:spcPct val="100000"/>
              </a:lnSpc>
              <a:spcBef>
                <a:spcPts val="0"/>
              </a:spcBef>
              <a:spcAft>
                <a:spcPts val="0"/>
              </a:spcAft>
              <a:buClr>
                <a:srgbClr val="1C304A"/>
              </a:buClr>
              <a:buSzPts val="2600"/>
              <a:buNone/>
              <a:defRPr sz="2600" b="1">
                <a:solidFill>
                  <a:srgbClr val="1C304A"/>
                </a:solidFill>
              </a:defRPr>
            </a:lvl1pPr>
            <a:lvl2pPr lvl="1" algn="ctr" rtl="0">
              <a:lnSpc>
                <a:spcPct val="100000"/>
              </a:lnSpc>
              <a:spcBef>
                <a:spcPts val="0"/>
              </a:spcBef>
              <a:spcAft>
                <a:spcPts val="0"/>
              </a:spcAft>
              <a:buClr>
                <a:srgbClr val="1C304A"/>
              </a:buClr>
              <a:buSzPts val="2800"/>
              <a:buNone/>
              <a:defRPr>
                <a:solidFill>
                  <a:srgbClr val="1C304A"/>
                </a:solidFill>
              </a:defRPr>
            </a:lvl2pPr>
            <a:lvl3pPr lvl="2" algn="ctr" rtl="0">
              <a:lnSpc>
                <a:spcPct val="100000"/>
              </a:lnSpc>
              <a:spcBef>
                <a:spcPts val="0"/>
              </a:spcBef>
              <a:spcAft>
                <a:spcPts val="0"/>
              </a:spcAft>
              <a:buClr>
                <a:srgbClr val="1C304A"/>
              </a:buClr>
              <a:buSzPts val="2800"/>
              <a:buNone/>
              <a:defRPr>
                <a:solidFill>
                  <a:srgbClr val="1C304A"/>
                </a:solidFill>
              </a:defRPr>
            </a:lvl3pPr>
            <a:lvl4pPr lvl="3" algn="ctr" rtl="0">
              <a:lnSpc>
                <a:spcPct val="100000"/>
              </a:lnSpc>
              <a:spcBef>
                <a:spcPts val="0"/>
              </a:spcBef>
              <a:spcAft>
                <a:spcPts val="0"/>
              </a:spcAft>
              <a:buClr>
                <a:srgbClr val="1C304A"/>
              </a:buClr>
              <a:buSzPts val="2800"/>
              <a:buNone/>
              <a:defRPr>
                <a:solidFill>
                  <a:srgbClr val="1C304A"/>
                </a:solidFill>
              </a:defRPr>
            </a:lvl4pPr>
            <a:lvl5pPr lvl="4" algn="ctr" rtl="0">
              <a:lnSpc>
                <a:spcPct val="100000"/>
              </a:lnSpc>
              <a:spcBef>
                <a:spcPts val="0"/>
              </a:spcBef>
              <a:spcAft>
                <a:spcPts val="0"/>
              </a:spcAft>
              <a:buClr>
                <a:srgbClr val="1C304A"/>
              </a:buClr>
              <a:buSzPts val="2800"/>
              <a:buNone/>
              <a:defRPr>
                <a:solidFill>
                  <a:srgbClr val="1C304A"/>
                </a:solidFill>
              </a:defRPr>
            </a:lvl5pPr>
            <a:lvl6pPr lvl="5" algn="ctr" rtl="0">
              <a:lnSpc>
                <a:spcPct val="100000"/>
              </a:lnSpc>
              <a:spcBef>
                <a:spcPts val="0"/>
              </a:spcBef>
              <a:spcAft>
                <a:spcPts val="0"/>
              </a:spcAft>
              <a:buClr>
                <a:srgbClr val="1C304A"/>
              </a:buClr>
              <a:buSzPts val="2800"/>
              <a:buNone/>
              <a:defRPr>
                <a:solidFill>
                  <a:srgbClr val="1C304A"/>
                </a:solidFill>
              </a:defRPr>
            </a:lvl6pPr>
            <a:lvl7pPr lvl="6" algn="ctr" rtl="0">
              <a:lnSpc>
                <a:spcPct val="100000"/>
              </a:lnSpc>
              <a:spcBef>
                <a:spcPts val="0"/>
              </a:spcBef>
              <a:spcAft>
                <a:spcPts val="0"/>
              </a:spcAft>
              <a:buClr>
                <a:srgbClr val="1C304A"/>
              </a:buClr>
              <a:buSzPts val="2800"/>
              <a:buNone/>
              <a:defRPr>
                <a:solidFill>
                  <a:srgbClr val="1C304A"/>
                </a:solidFill>
              </a:defRPr>
            </a:lvl7pPr>
            <a:lvl8pPr lvl="7" algn="ctr" rtl="0">
              <a:lnSpc>
                <a:spcPct val="100000"/>
              </a:lnSpc>
              <a:spcBef>
                <a:spcPts val="0"/>
              </a:spcBef>
              <a:spcAft>
                <a:spcPts val="0"/>
              </a:spcAft>
              <a:buClr>
                <a:srgbClr val="1C304A"/>
              </a:buClr>
              <a:buSzPts val="2800"/>
              <a:buNone/>
              <a:defRPr>
                <a:solidFill>
                  <a:srgbClr val="1C304A"/>
                </a:solidFill>
              </a:defRPr>
            </a:lvl8pPr>
            <a:lvl9pPr lvl="8" algn="ctr" rtl="0">
              <a:lnSpc>
                <a:spcPct val="100000"/>
              </a:lnSpc>
              <a:spcBef>
                <a:spcPts val="0"/>
              </a:spcBef>
              <a:spcAft>
                <a:spcPts val="0"/>
              </a:spcAft>
              <a:buClr>
                <a:srgbClr val="1C304A"/>
              </a:buClr>
              <a:buSzPts val="2800"/>
              <a:buNone/>
              <a:defRPr>
                <a:solidFill>
                  <a:srgbClr val="1C304A"/>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Dark">
  <p:cSld name="TITLE_2">
    <p:spTree>
      <p:nvGrpSpPr>
        <p:cNvPr id="1" name="Shape 111"/>
        <p:cNvGrpSpPr/>
        <p:nvPr/>
      </p:nvGrpSpPr>
      <p:grpSpPr>
        <a:xfrm>
          <a:off x="0" y="0"/>
          <a:ext cx="0" cy="0"/>
          <a:chOff x="0" y="0"/>
          <a:chExt cx="0" cy="0"/>
        </a:xfrm>
      </p:grpSpPr>
      <p:sp>
        <p:nvSpPr>
          <p:cNvPr id="112" name="Google Shape;112;p18"/>
          <p:cNvSpPr txBox="1">
            <a:spLocks noGrp="1"/>
          </p:cNvSpPr>
          <p:nvPr>
            <p:ph type="ctrTitle"/>
          </p:nvPr>
        </p:nvSpPr>
        <p:spPr>
          <a:xfrm>
            <a:off x="457200" y="1282225"/>
            <a:ext cx="6973500" cy="2796000"/>
          </a:xfrm>
          <a:prstGeom prst="rect">
            <a:avLst/>
          </a:prstGeom>
          <a:noFill/>
          <a:ln>
            <a:noFill/>
          </a:ln>
        </p:spPr>
        <p:txBody>
          <a:bodyPr spcFirstLastPara="1" wrap="square" lIns="0" tIns="0" rIns="0" bIns="0" anchor="t" anchorCtr="0">
            <a:normAutofit/>
          </a:bodyPr>
          <a:lstStyle>
            <a:lvl1pPr lvl="0" algn="l" rtl="0">
              <a:lnSpc>
                <a:spcPct val="100000"/>
              </a:lnSpc>
              <a:spcBef>
                <a:spcPts val="0"/>
              </a:spcBef>
              <a:spcAft>
                <a:spcPts val="0"/>
              </a:spcAft>
              <a:buClr>
                <a:srgbClr val="00CFFF"/>
              </a:buClr>
              <a:buSzPts val="5000"/>
              <a:buNone/>
              <a:defRPr sz="5000" b="1">
                <a:solidFill>
                  <a:srgbClr val="00CFFF"/>
                </a:solidFill>
              </a:defRPr>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113" name="Google Shape;113;p18"/>
          <p:cNvSpPr txBox="1">
            <a:spLocks noGrp="1"/>
          </p:cNvSpPr>
          <p:nvPr>
            <p:ph type="subTitle" idx="1"/>
          </p:nvPr>
        </p:nvSpPr>
        <p:spPr>
          <a:xfrm>
            <a:off x="822275" y="4444055"/>
            <a:ext cx="2736000" cy="2619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SzPts val="1800"/>
              <a:buNone/>
              <a:defRPr sz="800">
                <a:solidFill>
                  <a:srgbClr val="FFFFFF"/>
                </a:solidFill>
              </a:defRPr>
            </a:lvl1pPr>
            <a:lvl2pPr lvl="1" algn="l" rtl="0">
              <a:lnSpc>
                <a:spcPct val="115000"/>
              </a:lnSpc>
              <a:spcBef>
                <a:spcPts val="1600"/>
              </a:spcBef>
              <a:spcAft>
                <a:spcPts val="0"/>
              </a:spcAft>
              <a:buSzPts val="1400"/>
              <a:buNone/>
              <a:defRPr/>
            </a:lvl2pPr>
            <a:lvl3pPr lvl="2" algn="l" rtl="0">
              <a:lnSpc>
                <a:spcPct val="115000"/>
              </a:lnSpc>
              <a:spcBef>
                <a:spcPts val="1600"/>
              </a:spcBef>
              <a:spcAft>
                <a:spcPts val="0"/>
              </a:spcAft>
              <a:buSzPts val="1400"/>
              <a:buNone/>
              <a:defRPr/>
            </a:lvl3pPr>
            <a:lvl4pPr lvl="3" algn="l" rtl="0">
              <a:lnSpc>
                <a:spcPct val="115000"/>
              </a:lnSpc>
              <a:spcBef>
                <a:spcPts val="1600"/>
              </a:spcBef>
              <a:spcAft>
                <a:spcPts val="0"/>
              </a:spcAft>
              <a:buSzPts val="1200"/>
              <a:buNone/>
              <a:defRPr/>
            </a:lvl4pPr>
            <a:lvl5pPr lvl="4" algn="l" rtl="0">
              <a:lnSpc>
                <a:spcPct val="115000"/>
              </a:lnSpc>
              <a:spcBef>
                <a:spcPts val="1600"/>
              </a:spcBef>
              <a:spcAft>
                <a:spcPts val="0"/>
              </a:spcAft>
              <a:buSzPts val="1000"/>
              <a:buNone/>
              <a:defRPr/>
            </a:lvl5pPr>
            <a:lvl6pPr lvl="5" algn="l" rtl="0">
              <a:lnSpc>
                <a:spcPct val="115000"/>
              </a:lnSpc>
              <a:spcBef>
                <a:spcPts val="1600"/>
              </a:spcBef>
              <a:spcAft>
                <a:spcPts val="0"/>
              </a:spcAft>
              <a:buSzPts val="800"/>
              <a:buNone/>
              <a:defRPr/>
            </a:lvl6pPr>
            <a:lvl7pPr lvl="6" algn="l" rtl="0">
              <a:lnSpc>
                <a:spcPct val="115000"/>
              </a:lnSpc>
              <a:spcBef>
                <a:spcPts val="1600"/>
              </a:spcBef>
              <a:spcAft>
                <a:spcPts val="0"/>
              </a:spcAft>
              <a:buSzPts val="800"/>
              <a:buNone/>
              <a:defRPr/>
            </a:lvl7pPr>
            <a:lvl8pPr lvl="7" algn="l" rtl="0">
              <a:lnSpc>
                <a:spcPct val="115000"/>
              </a:lnSpc>
              <a:spcBef>
                <a:spcPts val="1600"/>
              </a:spcBef>
              <a:spcAft>
                <a:spcPts val="0"/>
              </a:spcAft>
              <a:buSzPts val="800"/>
              <a:buNone/>
              <a:defRPr/>
            </a:lvl8pPr>
            <a:lvl9pPr lvl="8" algn="l" rtl="0">
              <a:lnSpc>
                <a:spcPct val="115000"/>
              </a:lnSpc>
              <a:spcBef>
                <a:spcPts val="1600"/>
              </a:spcBef>
              <a:spcAft>
                <a:spcPts val="1600"/>
              </a:spcAft>
              <a:buSzPts val="8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 Divider bright">
  <p:cSld name="CUSTOM_3_1_1">
    <p:spTree>
      <p:nvGrpSpPr>
        <p:cNvPr id="1" name="Shape 114"/>
        <p:cNvGrpSpPr/>
        <p:nvPr/>
      </p:nvGrpSpPr>
      <p:grpSpPr>
        <a:xfrm>
          <a:off x="0" y="0"/>
          <a:ext cx="0" cy="0"/>
          <a:chOff x="0" y="0"/>
          <a:chExt cx="0" cy="0"/>
        </a:xfrm>
      </p:grpSpPr>
      <p:sp>
        <p:nvSpPr>
          <p:cNvPr id="115" name="Google Shape;115;p19"/>
          <p:cNvSpPr txBox="1"/>
          <p:nvPr/>
        </p:nvSpPr>
        <p:spPr>
          <a:xfrm>
            <a:off x="712850" y="536207"/>
            <a:ext cx="7386600" cy="373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6000" b="1">
                <a:solidFill>
                  <a:srgbClr val="FFFFFF"/>
                </a:solidFill>
                <a:latin typeface="Helvetica Neue"/>
                <a:ea typeface="Helvetica Neue"/>
                <a:cs typeface="Helvetica Neue"/>
                <a:sym typeface="Helvetica Neue"/>
              </a:rPr>
              <a:t> </a:t>
            </a:r>
            <a:endParaRPr sz="6000" b="1">
              <a:solidFill>
                <a:srgbClr val="1C304A"/>
              </a:solidFill>
              <a:latin typeface="Helvetica Neue"/>
              <a:ea typeface="Helvetica Neue"/>
              <a:cs typeface="Helvetica Neue"/>
              <a:sym typeface="Helvetica Neue"/>
            </a:endParaRPr>
          </a:p>
        </p:txBody>
      </p:sp>
      <p:sp>
        <p:nvSpPr>
          <p:cNvPr id="116" name="Google Shape;116;p19"/>
          <p:cNvSpPr txBox="1">
            <a:spLocks noGrp="1"/>
          </p:cNvSpPr>
          <p:nvPr>
            <p:ph type="title"/>
          </p:nvPr>
        </p:nvSpPr>
        <p:spPr>
          <a:xfrm>
            <a:off x="457198" y="1126952"/>
            <a:ext cx="7388400" cy="2889600"/>
          </a:xfrm>
          <a:prstGeom prst="rect">
            <a:avLst/>
          </a:prstGeom>
        </p:spPr>
        <p:txBody>
          <a:bodyPr spcFirstLastPara="1" wrap="square" lIns="0" tIns="0" rIns="91425" bIns="91425" anchor="ctr" anchorCtr="0">
            <a:normAutofit/>
          </a:bodyPr>
          <a:lstStyle>
            <a:lvl1pPr lvl="0" rtl="0">
              <a:spcBef>
                <a:spcPts val="0"/>
              </a:spcBef>
              <a:spcAft>
                <a:spcPts val="0"/>
              </a:spcAft>
              <a:buNone/>
              <a:defRPr sz="6000"/>
            </a:lvl1pPr>
            <a:lvl2pPr lvl="1" rtl="0">
              <a:spcBef>
                <a:spcPts val="0"/>
              </a:spcBef>
              <a:spcAft>
                <a:spcPts val="0"/>
              </a:spcAft>
              <a:buNone/>
              <a:defRPr sz="6000"/>
            </a:lvl2pPr>
            <a:lvl3pPr lvl="2" rtl="0">
              <a:spcBef>
                <a:spcPts val="0"/>
              </a:spcBef>
              <a:spcAft>
                <a:spcPts val="0"/>
              </a:spcAft>
              <a:buNone/>
              <a:defRPr sz="6000"/>
            </a:lvl3pPr>
            <a:lvl4pPr lvl="3" rtl="0">
              <a:spcBef>
                <a:spcPts val="0"/>
              </a:spcBef>
              <a:spcAft>
                <a:spcPts val="0"/>
              </a:spcAft>
              <a:buNone/>
              <a:defRPr sz="6000"/>
            </a:lvl4pPr>
            <a:lvl5pPr lvl="4" rtl="0">
              <a:spcBef>
                <a:spcPts val="0"/>
              </a:spcBef>
              <a:spcAft>
                <a:spcPts val="0"/>
              </a:spcAft>
              <a:buNone/>
              <a:defRPr sz="6000"/>
            </a:lvl5pPr>
            <a:lvl6pPr lvl="5" rtl="0">
              <a:spcBef>
                <a:spcPts val="0"/>
              </a:spcBef>
              <a:spcAft>
                <a:spcPts val="0"/>
              </a:spcAft>
              <a:buNone/>
              <a:defRPr sz="6000"/>
            </a:lvl6pPr>
            <a:lvl7pPr lvl="6" rtl="0">
              <a:spcBef>
                <a:spcPts val="0"/>
              </a:spcBef>
              <a:spcAft>
                <a:spcPts val="0"/>
              </a:spcAft>
              <a:buNone/>
              <a:defRPr sz="6000"/>
            </a:lvl7pPr>
            <a:lvl8pPr lvl="7" rtl="0">
              <a:spcBef>
                <a:spcPts val="0"/>
              </a:spcBef>
              <a:spcAft>
                <a:spcPts val="0"/>
              </a:spcAft>
              <a:buNone/>
              <a:defRPr sz="6000"/>
            </a:lvl8pPr>
            <a:lvl9pPr lvl="8" rtl="0">
              <a:spcBef>
                <a:spcPts val="0"/>
              </a:spcBef>
              <a:spcAft>
                <a:spcPts val="0"/>
              </a:spcAft>
              <a:buNone/>
              <a:defRPr sz="60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2 Column - Light">
  <p:cSld name="TITLE_AND_BODY_2_1_1_1_1_1">
    <p:spTree>
      <p:nvGrpSpPr>
        <p:cNvPr id="1" name="Shape 117"/>
        <p:cNvGrpSpPr/>
        <p:nvPr/>
      </p:nvGrpSpPr>
      <p:grpSpPr>
        <a:xfrm>
          <a:off x="0" y="0"/>
          <a:ext cx="0" cy="0"/>
          <a:chOff x="0" y="0"/>
          <a:chExt cx="0" cy="0"/>
        </a:xfrm>
      </p:grpSpPr>
      <p:sp>
        <p:nvSpPr>
          <p:cNvPr id="118" name="Google Shape;118;p20"/>
          <p:cNvSpPr txBox="1">
            <a:spLocks noGrp="1"/>
          </p:cNvSpPr>
          <p:nvPr>
            <p:ph type="ctrTitle"/>
          </p:nvPr>
        </p:nvSpPr>
        <p:spPr>
          <a:xfrm>
            <a:off x="718662" y="614727"/>
            <a:ext cx="7386600" cy="844200"/>
          </a:xfrm>
          <a:prstGeom prst="rect">
            <a:avLst/>
          </a:prstGeom>
        </p:spPr>
        <p:txBody>
          <a:bodyPr spcFirstLastPara="1" wrap="square" lIns="0" tIns="0" rIns="91425" bIns="91425" anchor="t" anchorCtr="0">
            <a:norm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600"/>
              <a:buNone/>
              <a:defRPr>
                <a:solidFill>
                  <a:srgbClr val="1C304A"/>
                </a:solidFill>
              </a:defRPr>
            </a:lvl2pPr>
            <a:lvl3pPr lvl="2" algn="ctr" rtl="0">
              <a:spcBef>
                <a:spcPts val="0"/>
              </a:spcBef>
              <a:spcAft>
                <a:spcPts val="0"/>
              </a:spcAft>
              <a:buClr>
                <a:srgbClr val="1C304A"/>
              </a:buClr>
              <a:buSzPts val="2600"/>
              <a:buNone/>
              <a:defRPr>
                <a:solidFill>
                  <a:srgbClr val="1C304A"/>
                </a:solidFill>
              </a:defRPr>
            </a:lvl3pPr>
            <a:lvl4pPr lvl="3" algn="ctr" rtl="0">
              <a:spcBef>
                <a:spcPts val="0"/>
              </a:spcBef>
              <a:spcAft>
                <a:spcPts val="0"/>
              </a:spcAft>
              <a:buClr>
                <a:srgbClr val="1C304A"/>
              </a:buClr>
              <a:buSzPts val="2600"/>
              <a:buNone/>
              <a:defRPr>
                <a:solidFill>
                  <a:srgbClr val="1C304A"/>
                </a:solidFill>
              </a:defRPr>
            </a:lvl4pPr>
            <a:lvl5pPr lvl="4" algn="ctr" rtl="0">
              <a:spcBef>
                <a:spcPts val="0"/>
              </a:spcBef>
              <a:spcAft>
                <a:spcPts val="0"/>
              </a:spcAft>
              <a:buClr>
                <a:srgbClr val="1C304A"/>
              </a:buClr>
              <a:buSzPts val="2600"/>
              <a:buNone/>
              <a:defRPr>
                <a:solidFill>
                  <a:srgbClr val="1C304A"/>
                </a:solidFill>
              </a:defRPr>
            </a:lvl5pPr>
            <a:lvl6pPr lvl="5" algn="ctr" rtl="0">
              <a:spcBef>
                <a:spcPts val="0"/>
              </a:spcBef>
              <a:spcAft>
                <a:spcPts val="0"/>
              </a:spcAft>
              <a:buClr>
                <a:srgbClr val="1C304A"/>
              </a:buClr>
              <a:buSzPts val="2600"/>
              <a:buNone/>
              <a:defRPr>
                <a:solidFill>
                  <a:srgbClr val="1C304A"/>
                </a:solidFill>
              </a:defRPr>
            </a:lvl6pPr>
            <a:lvl7pPr lvl="6" algn="ctr" rtl="0">
              <a:spcBef>
                <a:spcPts val="0"/>
              </a:spcBef>
              <a:spcAft>
                <a:spcPts val="0"/>
              </a:spcAft>
              <a:buClr>
                <a:srgbClr val="1C304A"/>
              </a:buClr>
              <a:buSzPts val="2600"/>
              <a:buNone/>
              <a:defRPr>
                <a:solidFill>
                  <a:srgbClr val="1C304A"/>
                </a:solidFill>
              </a:defRPr>
            </a:lvl7pPr>
            <a:lvl8pPr lvl="7" algn="ctr" rtl="0">
              <a:spcBef>
                <a:spcPts val="0"/>
              </a:spcBef>
              <a:spcAft>
                <a:spcPts val="0"/>
              </a:spcAft>
              <a:buClr>
                <a:srgbClr val="1C304A"/>
              </a:buClr>
              <a:buSzPts val="2600"/>
              <a:buNone/>
              <a:defRPr>
                <a:solidFill>
                  <a:srgbClr val="1C304A"/>
                </a:solidFill>
              </a:defRPr>
            </a:lvl8pPr>
            <a:lvl9pPr lvl="8" algn="ctr" rtl="0">
              <a:spcBef>
                <a:spcPts val="0"/>
              </a:spcBef>
              <a:spcAft>
                <a:spcPts val="0"/>
              </a:spcAft>
              <a:buClr>
                <a:srgbClr val="1C304A"/>
              </a:buClr>
              <a:buSzPts val="2600"/>
              <a:buNone/>
              <a:defRPr>
                <a:solidFill>
                  <a:srgbClr val="1C304A"/>
                </a:solidFill>
              </a:defRPr>
            </a:lvl9pPr>
          </a:lstStyle>
          <a:p>
            <a:endParaRPr/>
          </a:p>
        </p:txBody>
      </p:sp>
      <p:sp>
        <p:nvSpPr>
          <p:cNvPr id="119" name="Google Shape;119;p20"/>
          <p:cNvSpPr txBox="1">
            <a:spLocks noGrp="1"/>
          </p:cNvSpPr>
          <p:nvPr>
            <p:ph type="body" idx="1"/>
          </p:nvPr>
        </p:nvSpPr>
        <p:spPr>
          <a:xfrm>
            <a:off x="725280" y="1722020"/>
            <a:ext cx="3617700" cy="2637600"/>
          </a:xfrm>
          <a:prstGeom prst="rect">
            <a:avLst/>
          </a:prstGeom>
        </p:spPr>
        <p:txBody>
          <a:bodyPr spcFirstLastPara="1" wrap="square" lIns="0"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000"/>
              </a:spcBef>
              <a:spcAft>
                <a:spcPts val="0"/>
              </a:spcAft>
              <a:buSzPts val="1200"/>
              <a:buChar char="○"/>
              <a:defRPr sz="1200"/>
            </a:lvl2pPr>
            <a:lvl3pPr marL="1371600" lvl="2" indent="-304800" rtl="0">
              <a:spcBef>
                <a:spcPts val="1000"/>
              </a:spcBef>
              <a:spcAft>
                <a:spcPts val="0"/>
              </a:spcAft>
              <a:buSzPts val="1200"/>
              <a:buChar char="■"/>
              <a:defRPr sz="1200"/>
            </a:lvl3pPr>
            <a:lvl4pPr marL="1828800" lvl="3" indent="-304800" rtl="0">
              <a:spcBef>
                <a:spcPts val="1000"/>
              </a:spcBef>
              <a:spcAft>
                <a:spcPts val="0"/>
              </a:spcAft>
              <a:buSzPts val="1200"/>
              <a:buChar char="●"/>
              <a:defRPr sz="1200"/>
            </a:lvl4pPr>
            <a:lvl5pPr marL="2286000" lvl="4" indent="-304800" rtl="0">
              <a:spcBef>
                <a:spcPts val="1000"/>
              </a:spcBef>
              <a:spcAft>
                <a:spcPts val="0"/>
              </a:spcAft>
              <a:buSzPts val="1200"/>
              <a:buChar char="○"/>
              <a:defRPr sz="1200"/>
            </a:lvl5pPr>
            <a:lvl6pPr marL="2743200" lvl="5" indent="-304800" rtl="0">
              <a:spcBef>
                <a:spcPts val="1000"/>
              </a:spcBef>
              <a:spcAft>
                <a:spcPts val="0"/>
              </a:spcAft>
              <a:buSzPts val="1200"/>
              <a:buChar char="■"/>
              <a:defRPr sz="1200"/>
            </a:lvl6pPr>
            <a:lvl7pPr marL="3200400" lvl="6" indent="-304800" rtl="0">
              <a:spcBef>
                <a:spcPts val="1000"/>
              </a:spcBef>
              <a:spcAft>
                <a:spcPts val="0"/>
              </a:spcAft>
              <a:buSzPts val="1200"/>
              <a:buChar char="●"/>
              <a:defRPr sz="1200"/>
            </a:lvl7pPr>
            <a:lvl8pPr marL="3657600" lvl="7" indent="-304800" rtl="0">
              <a:spcBef>
                <a:spcPts val="1000"/>
              </a:spcBef>
              <a:spcAft>
                <a:spcPts val="0"/>
              </a:spcAft>
              <a:buSzPts val="1200"/>
              <a:buChar char="○"/>
              <a:defRPr sz="1200"/>
            </a:lvl8pPr>
            <a:lvl9pPr marL="4114800" lvl="8" indent="-304800" rtl="0">
              <a:spcBef>
                <a:spcPts val="1000"/>
              </a:spcBef>
              <a:spcAft>
                <a:spcPts val="1000"/>
              </a:spcAft>
              <a:buSzPts val="1200"/>
              <a:buChar char="■"/>
              <a:defRPr sz="1200"/>
            </a:lvl9pPr>
          </a:lstStyle>
          <a:p>
            <a:endParaRPr/>
          </a:p>
        </p:txBody>
      </p:sp>
      <p:sp>
        <p:nvSpPr>
          <p:cNvPr id="120" name="Google Shape;120;p20"/>
          <p:cNvSpPr txBox="1">
            <a:spLocks noGrp="1"/>
          </p:cNvSpPr>
          <p:nvPr>
            <p:ph type="body" idx="2"/>
          </p:nvPr>
        </p:nvSpPr>
        <p:spPr>
          <a:xfrm>
            <a:off x="4675870" y="1745270"/>
            <a:ext cx="3617700" cy="2637600"/>
          </a:xfrm>
          <a:prstGeom prst="rect">
            <a:avLst/>
          </a:prstGeom>
        </p:spPr>
        <p:txBody>
          <a:bodyPr spcFirstLastPara="1" wrap="square" lIns="0"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000"/>
              </a:spcBef>
              <a:spcAft>
                <a:spcPts val="0"/>
              </a:spcAft>
              <a:buSzPts val="1200"/>
              <a:buChar char="○"/>
              <a:defRPr sz="1200"/>
            </a:lvl2pPr>
            <a:lvl3pPr marL="1371600" lvl="2" indent="-304800" rtl="0">
              <a:spcBef>
                <a:spcPts val="1000"/>
              </a:spcBef>
              <a:spcAft>
                <a:spcPts val="0"/>
              </a:spcAft>
              <a:buSzPts val="1200"/>
              <a:buChar char="■"/>
              <a:defRPr sz="1200"/>
            </a:lvl3pPr>
            <a:lvl4pPr marL="1828800" lvl="3" indent="-304800" rtl="0">
              <a:spcBef>
                <a:spcPts val="1000"/>
              </a:spcBef>
              <a:spcAft>
                <a:spcPts val="0"/>
              </a:spcAft>
              <a:buSzPts val="1200"/>
              <a:buChar char="●"/>
              <a:defRPr sz="1200"/>
            </a:lvl4pPr>
            <a:lvl5pPr marL="2286000" lvl="4" indent="-304800" rtl="0">
              <a:spcBef>
                <a:spcPts val="1000"/>
              </a:spcBef>
              <a:spcAft>
                <a:spcPts val="0"/>
              </a:spcAft>
              <a:buSzPts val="1200"/>
              <a:buChar char="○"/>
              <a:defRPr sz="1200"/>
            </a:lvl5pPr>
            <a:lvl6pPr marL="2743200" lvl="5" indent="-304800" rtl="0">
              <a:spcBef>
                <a:spcPts val="1000"/>
              </a:spcBef>
              <a:spcAft>
                <a:spcPts val="0"/>
              </a:spcAft>
              <a:buSzPts val="1200"/>
              <a:buChar char="■"/>
              <a:defRPr sz="1200"/>
            </a:lvl6pPr>
            <a:lvl7pPr marL="3200400" lvl="6" indent="-304800" rtl="0">
              <a:spcBef>
                <a:spcPts val="1000"/>
              </a:spcBef>
              <a:spcAft>
                <a:spcPts val="0"/>
              </a:spcAft>
              <a:buSzPts val="1200"/>
              <a:buChar char="●"/>
              <a:defRPr sz="1200"/>
            </a:lvl7pPr>
            <a:lvl8pPr marL="3657600" lvl="7" indent="-304800" rtl="0">
              <a:spcBef>
                <a:spcPts val="1000"/>
              </a:spcBef>
              <a:spcAft>
                <a:spcPts val="0"/>
              </a:spcAft>
              <a:buSzPts val="1200"/>
              <a:buChar char="○"/>
              <a:defRPr sz="1200"/>
            </a:lvl8pPr>
            <a:lvl9pPr marL="4114800" lvl="8" indent="-304800" rtl="0">
              <a:spcBef>
                <a:spcPts val="1000"/>
              </a:spcBef>
              <a:spcAft>
                <a:spcPts val="1000"/>
              </a:spcAft>
              <a:buSzPts val="1200"/>
              <a:buChar char="■"/>
              <a:defRPr sz="1200"/>
            </a:lvl9pPr>
          </a:lstStyle>
          <a:p>
            <a:endParaRPr/>
          </a:p>
        </p:txBody>
      </p:sp>
      <p:sp>
        <p:nvSpPr>
          <p:cNvPr id="121" name="Google Shape;121;p20"/>
          <p:cNvSpPr txBox="1">
            <a:spLocks noGrp="1"/>
          </p:cNvSpPr>
          <p:nvPr>
            <p:ph type="subTitle" idx="3"/>
          </p:nvPr>
        </p:nvSpPr>
        <p:spPr>
          <a:xfrm>
            <a:off x="718647" y="292250"/>
            <a:ext cx="5017500" cy="667500"/>
          </a:xfrm>
          <a:prstGeom prst="rect">
            <a:avLst/>
          </a:prstGeom>
        </p:spPr>
        <p:txBody>
          <a:bodyPr spcFirstLastPara="1" wrap="square" lIns="0" tIns="91425" rIns="91425" bIns="91425" anchor="ctr" anchorCtr="0">
            <a:noAutofit/>
          </a:bodyPr>
          <a:lstStyle>
            <a:lvl1pPr lvl="0" rtl="0">
              <a:spcBef>
                <a:spcPts val="0"/>
              </a:spcBef>
              <a:spcAft>
                <a:spcPts val="0"/>
              </a:spcAft>
              <a:buNone/>
              <a:defRPr sz="1200" b="1">
                <a:solidFill>
                  <a:srgbClr val="1C304A"/>
                </a:solidFill>
              </a:defRPr>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p:cSld name="TITLE_1">
    <p:spTree>
      <p:nvGrpSpPr>
        <p:cNvPr id="1" name="Shape 18"/>
        <p:cNvGrpSpPr/>
        <p:nvPr/>
      </p:nvGrpSpPr>
      <p:grpSpPr>
        <a:xfrm>
          <a:off x="0" y="0"/>
          <a:ext cx="0" cy="0"/>
          <a:chOff x="0" y="0"/>
          <a:chExt cx="0" cy="0"/>
        </a:xfrm>
      </p:grpSpPr>
      <p:sp>
        <p:nvSpPr>
          <p:cNvPr id="19" name="Google Shape;19;p3"/>
          <p:cNvSpPr/>
          <p:nvPr/>
        </p:nvSpPr>
        <p:spPr>
          <a:xfrm>
            <a:off x="200" y="-600"/>
            <a:ext cx="9144000" cy="12858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200" y="4393150"/>
            <a:ext cx="9144000" cy="750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txBox="1">
            <a:spLocks noGrp="1"/>
          </p:cNvSpPr>
          <p:nvPr>
            <p:ph type="ctrTitle"/>
          </p:nvPr>
        </p:nvSpPr>
        <p:spPr>
          <a:xfrm>
            <a:off x="876325" y="1515806"/>
            <a:ext cx="7956000" cy="1442100"/>
          </a:xfrm>
          <a:prstGeom prst="rect">
            <a:avLst/>
          </a:prstGeom>
          <a:ln>
            <a:noFill/>
          </a:ln>
        </p:spPr>
        <p:txBody>
          <a:bodyPr spcFirstLastPara="1" wrap="square" lIns="0" tIns="0" rIns="91425" bIns="91425" anchor="b" anchorCtr="0">
            <a:normAutofit/>
          </a:bodyPr>
          <a:lstStyle>
            <a:lvl1pPr lvl="0" algn="r" rtl="0">
              <a:spcBef>
                <a:spcPts val="0"/>
              </a:spcBef>
              <a:spcAft>
                <a:spcPts val="0"/>
              </a:spcAft>
              <a:buClr>
                <a:schemeClr val="accent4"/>
              </a:buClr>
              <a:buSzPts val="3700"/>
              <a:buNone/>
              <a:defRPr sz="3700">
                <a:solidFill>
                  <a:schemeClr val="accent4"/>
                </a:solidFill>
              </a:defRPr>
            </a:lvl1pPr>
            <a:lvl2pPr lvl="1" algn="ctr" rtl="0">
              <a:spcBef>
                <a:spcPts val="0"/>
              </a:spcBef>
              <a:spcAft>
                <a:spcPts val="0"/>
              </a:spcAft>
              <a:buClr>
                <a:schemeClr val="dk2"/>
              </a:buClr>
              <a:buSzPts val="3700"/>
              <a:buFont typeface="Public Sans Thin"/>
              <a:buNone/>
              <a:defRPr sz="3700">
                <a:solidFill>
                  <a:schemeClr val="dk2"/>
                </a:solidFill>
                <a:latin typeface="Public Sans Thin"/>
                <a:ea typeface="Public Sans Thin"/>
                <a:cs typeface="Public Sans Thin"/>
                <a:sym typeface="Public Sans Thin"/>
              </a:defRPr>
            </a:lvl2pPr>
            <a:lvl3pPr lvl="2" algn="ctr" rtl="0">
              <a:spcBef>
                <a:spcPts val="0"/>
              </a:spcBef>
              <a:spcAft>
                <a:spcPts val="0"/>
              </a:spcAft>
              <a:buClr>
                <a:schemeClr val="dk2"/>
              </a:buClr>
              <a:buSzPts val="3700"/>
              <a:buFont typeface="Public Sans Thin"/>
              <a:buNone/>
              <a:defRPr sz="3700">
                <a:solidFill>
                  <a:schemeClr val="dk2"/>
                </a:solidFill>
                <a:latin typeface="Public Sans Thin"/>
                <a:ea typeface="Public Sans Thin"/>
                <a:cs typeface="Public Sans Thin"/>
                <a:sym typeface="Public Sans Thin"/>
              </a:defRPr>
            </a:lvl3pPr>
            <a:lvl4pPr lvl="3" algn="ctr" rtl="0">
              <a:spcBef>
                <a:spcPts val="0"/>
              </a:spcBef>
              <a:spcAft>
                <a:spcPts val="0"/>
              </a:spcAft>
              <a:buClr>
                <a:schemeClr val="dk2"/>
              </a:buClr>
              <a:buSzPts val="3700"/>
              <a:buFont typeface="Public Sans Thin"/>
              <a:buNone/>
              <a:defRPr sz="3700">
                <a:solidFill>
                  <a:schemeClr val="dk2"/>
                </a:solidFill>
                <a:latin typeface="Public Sans Thin"/>
                <a:ea typeface="Public Sans Thin"/>
                <a:cs typeface="Public Sans Thin"/>
                <a:sym typeface="Public Sans Thin"/>
              </a:defRPr>
            </a:lvl4pPr>
            <a:lvl5pPr lvl="4" algn="ctr" rtl="0">
              <a:spcBef>
                <a:spcPts val="0"/>
              </a:spcBef>
              <a:spcAft>
                <a:spcPts val="0"/>
              </a:spcAft>
              <a:buClr>
                <a:schemeClr val="dk2"/>
              </a:buClr>
              <a:buSzPts val="3700"/>
              <a:buFont typeface="Public Sans Thin"/>
              <a:buNone/>
              <a:defRPr sz="3700">
                <a:solidFill>
                  <a:schemeClr val="dk2"/>
                </a:solidFill>
                <a:latin typeface="Public Sans Thin"/>
                <a:ea typeface="Public Sans Thin"/>
                <a:cs typeface="Public Sans Thin"/>
                <a:sym typeface="Public Sans Thin"/>
              </a:defRPr>
            </a:lvl5pPr>
            <a:lvl6pPr lvl="5" algn="ctr" rtl="0">
              <a:spcBef>
                <a:spcPts val="0"/>
              </a:spcBef>
              <a:spcAft>
                <a:spcPts val="0"/>
              </a:spcAft>
              <a:buClr>
                <a:schemeClr val="dk2"/>
              </a:buClr>
              <a:buSzPts val="3700"/>
              <a:buFont typeface="Public Sans Thin"/>
              <a:buNone/>
              <a:defRPr sz="3700">
                <a:solidFill>
                  <a:schemeClr val="dk2"/>
                </a:solidFill>
                <a:latin typeface="Public Sans Thin"/>
                <a:ea typeface="Public Sans Thin"/>
                <a:cs typeface="Public Sans Thin"/>
                <a:sym typeface="Public Sans Thin"/>
              </a:defRPr>
            </a:lvl6pPr>
            <a:lvl7pPr lvl="6" algn="ctr" rtl="0">
              <a:spcBef>
                <a:spcPts val="0"/>
              </a:spcBef>
              <a:spcAft>
                <a:spcPts val="0"/>
              </a:spcAft>
              <a:buClr>
                <a:schemeClr val="dk2"/>
              </a:buClr>
              <a:buSzPts val="3700"/>
              <a:buFont typeface="Public Sans Thin"/>
              <a:buNone/>
              <a:defRPr sz="3700">
                <a:solidFill>
                  <a:schemeClr val="dk2"/>
                </a:solidFill>
                <a:latin typeface="Public Sans Thin"/>
                <a:ea typeface="Public Sans Thin"/>
                <a:cs typeface="Public Sans Thin"/>
                <a:sym typeface="Public Sans Thin"/>
              </a:defRPr>
            </a:lvl7pPr>
            <a:lvl8pPr lvl="7" algn="ctr" rtl="0">
              <a:spcBef>
                <a:spcPts val="0"/>
              </a:spcBef>
              <a:spcAft>
                <a:spcPts val="0"/>
              </a:spcAft>
              <a:buClr>
                <a:schemeClr val="dk2"/>
              </a:buClr>
              <a:buSzPts val="3700"/>
              <a:buFont typeface="Public Sans Thin"/>
              <a:buNone/>
              <a:defRPr sz="3700">
                <a:solidFill>
                  <a:schemeClr val="dk2"/>
                </a:solidFill>
                <a:latin typeface="Public Sans Thin"/>
                <a:ea typeface="Public Sans Thin"/>
                <a:cs typeface="Public Sans Thin"/>
                <a:sym typeface="Public Sans Thin"/>
              </a:defRPr>
            </a:lvl8pPr>
            <a:lvl9pPr lvl="8" algn="ctr" rtl="0">
              <a:spcBef>
                <a:spcPts val="0"/>
              </a:spcBef>
              <a:spcAft>
                <a:spcPts val="0"/>
              </a:spcAft>
              <a:buClr>
                <a:schemeClr val="dk2"/>
              </a:buClr>
              <a:buSzPts val="3700"/>
              <a:buFont typeface="Public Sans Thin"/>
              <a:buNone/>
              <a:defRPr sz="3700">
                <a:solidFill>
                  <a:schemeClr val="dk2"/>
                </a:solidFill>
                <a:latin typeface="Public Sans Thin"/>
                <a:ea typeface="Public Sans Thin"/>
                <a:cs typeface="Public Sans Thin"/>
                <a:sym typeface="Public Sans Thin"/>
              </a:defRPr>
            </a:lvl9pPr>
          </a:lstStyle>
          <a:p>
            <a:endParaRPr/>
          </a:p>
        </p:txBody>
      </p:sp>
      <p:sp>
        <p:nvSpPr>
          <p:cNvPr id="22" name="Google Shape;22;p3"/>
          <p:cNvSpPr txBox="1">
            <a:spLocks noGrp="1"/>
          </p:cNvSpPr>
          <p:nvPr>
            <p:ph type="subTitle" idx="1"/>
          </p:nvPr>
        </p:nvSpPr>
        <p:spPr>
          <a:xfrm>
            <a:off x="3783300" y="2957867"/>
            <a:ext cx="5048700" cy="336300"/>
          </a:xfrm>
          <a:prstGeom prst="rect">
            <a:avLst/>
          </a:prstGeom>
        </p:spPr>
        <p:txBody>
          <a:bodyPr spcFirstLastPara="1" wrap="square" lIns="0" tIns="91425" rIns="91425" bIns="91425" anchor="t" anchorCtr="0">
            <a:noAutofit/>
          </a:bodyPr>
          <a:lstStyle>
            <a:lvl1pPr lvl="0" algn="r" rtl="0">
              <a:lnSpc>
                <a:spcPct val="100000"/>
              </a:lnSpc>
              <a:spcBef>
                <a:spcPts val="0"/>
              </a:spcBef>
              <a:spcAft>
                <a:spcPts val="0"/>
              </a:spcAft>
              <a:buClr>
                <a:schemeClr val="dk2"/>
              </a:buClr>
              <a:buSzPts val="1600"/>
              <a:buNone/>
              <a:defRPr sz="1600">
                <a:solidFill>
                  <a:schemeClr val="dk2"/>
                </a:solidFill>
              </a:defRPr>
            </a:lvl1pPr>
            <a:lvl2pPr lvl="1" algn="r" rtl="0">
              <a:lnSpc>
                <a:spcPct val="100000"/>
              </a:lnSpc>
              <a:spcBef>
                <a:spcPts val="0"/>
              </a:spcBef>
              <a:spcAft>
                <a:spcPts val="0"/>
              </a:spcAft>
              <a:buClr>
                <a:schemeClr val="dk2"/>
              </a:buClr>
              <a:buSzPts val="1600"/>
              <a:buNone/>
              <a:defRPr sz="1600">
                <a:solidFill>
                  <a:schemeClr val="dk2"/>
                </a:solidFill>
              </a:defRPr>
            </a:lvl2pPr>
            <a:lvl3pPr lvl="2" algn="r" rtl="0">
              <a:lnSpc>
                <a:spcPct val="100000"/>
              </a:lnSpc>
              <a:spcBef>
                <a:spcPts val="0"/>
              </a:spcBef>
              <a:spcAft>
                <a:spcPts val="0"/>
              </a:spcAft>
              <a:buClr>
                <a:schemeClr val="dk2"/>
              </a:buClr>
              <a:buSzPts val="1600"/>
              <a:buNone/>
              <a:defRPr sz="1600">
                <a:solidFill>
                  <a:schemeClr val="dk2"/>
                </a:solidFill>
              </a:defRPr>
            </a:lvl3pPr>
            <a:lvl4pPr lvl="3" algn="r" rtl="0">
              <a:lnSpc>
                <a:spcPct val="100000"/>
              </a:lnSpc>
              <a:spcBef>
                <a:spcPts val="0"/>
              </a:spcBef>
              <a:spcAft>
                <a:spcPts val="0"/>
              </a:spcAft>
              <a:buClr>
                <a:schemeClr val="dk2"/>
              </a:buClr>
              <a:buSzPts val="1600"/>
              <a:buNone/>
              <a:defRPr sz="1600">
                <a:solidFill>
                  <a:schemeClr val="dk2"/>
                </a:solidFill>
              </a:defRPr>
            </a:lvl4pPr>
            <a:lvl5pPr lvl="4" algn="r" rtl="0">
              <a:lnSpc>
                <a:spcPct val="100000"/>
              </a:lnSpc>
              <a:spcBef>
                <a:spcPts val="0"/>
              </a:spcBef>
              <a:spcAft>
                <a:spcPts val="0"/>
              </a:spcAft>
              <a:buClr>
                <a:schemeClr val="dk2"/>
              </a:buClr>
              <a:buSzPts val="1600"/>
              <a:buNone/>
              <a:defRPr sz="1600">
                <a:solidFill>
                  <a:schemeClr val="dk2"/>
                </a:solidFill>
              </a:defRPr>
            </a:lvl5pPr>
            <a:lvl6pPr lvl="5" algn="r" rtl="0">
              <a:lnSpc>
                <a:spcPct val="100000"/>
              </a:lnSpc>
              <a:spcBef>
                <a:spcPts val="0"/>
              </a:spcBef>
              <a:spcAft>
                <a:spcPts val="0"/>
              </a:spcAft>
              <a:buClr>
                <a:schemeClr val="dk2"/>
              </a:buClr>
              <a:buSzPts val="1600"/>
              <a:buNone/>
              <a:defRPr sz="1600">
                <a:solidFill>
                  <a:schemeClr val="dk2"/>
                </a:solidFill>
              </a:defRPr>
            </a:lvl6pPr>
            <a:lvl7pPr lvl="6" algn="r" rtl="0">
              <a:lnSpc>
                <a:spcPct val="100000"/>
              </a:lnSpc>
              <a:spcBef>
                <a:spcPts val="0"/>
              </a:spcBef>
              <a:spcAft>
                <a:spcPts val="0"/>
              </a:spcAft>
              <a:buClr>
                <a:schemeClr val="dk2"/>
              </a:buClr>
              <a:buSzPts val="1600"/>
              <a:buNone/>
              <a:defRPr sz="1600">
                <a:solidFill>
                  <a:schemeClr val="dk2"/>
                </a:solidFill>
              </a:defRPr>
            </a:lvl7pPr>
            <a:lvl8pPr lvl="7" algn="r" rtl="0">
              <a:lnSpc>
                <a:spcPct val="100000"/>
              </a:lnSpc>
              <a:spcBef>
                <a:spcPts val="0"/>
              </a:spcBef>
              <a:spcAft>
                <a:spcPts val="0"/>
              </a:spcAft>
              <a:buClr>
                <a:schemeClr val="dk2"/>
              </a:buClr>
              <a:buSzPts val="1600"/>
              <a:buNone/>
              <a:defRPr sz="1600">
                <a:solidFill>
                  <a:schemeClr val="dk2"/>
                </a:solidFill>
              </a:defRPr>
            </a:lvl8pPr>
            <a:lvl9pPr lvl="8" algn="r" rtl="0">
              <a:lnSpc>
                <a:spcPct val="100000"/>
              </a:lnSpc>
              <a:spcBef>
                <a:spcPts val="0"/>
              </a:spcBef>
              <a:spcAft>
                <a:spcPts val="0"/>
              </a:spcAft>
              <a:buClr>
                <a:schemeClr val="dk2"/>
              </a:buClr>
              <a:buSzPts val="1600"/>
              <a:buNone/>
              <a:defRPr sz="1600">
                <a:solidFill>
                  <a:schemeClr val="dk2"/>
                </a:solidFill>
              </a:defRPr>
            </a:lvl9pPr>
          </a:lstStyle>
          <a:p>
            <a:endParaRPr/>
          </a:p>
        </p:txBody>
      </p:sp>
      <p:pic>
        <p:nvPicPr>
          <p:cNvPr id="23" name="Google Shape;23;p3"/>
          <p:cNvPicPr preferRelativeResize="0"/>
          <p:nvPr/>
        </p:nvPicPr>
        <p:blipFill rotWithShape="1">
          <a:blip r:embed="rId2">
            <a:alphaModFix/>
          </a:blip>
          <a:srcRect t="69" b="79"/>
          <a:stretch/>
        </p:blipFill>
        <p:spPr>
          <a:xfrm>
            <a:off x="480000" y="322975"/>
            <a:ext cx="543175" cy="478125"/>
          </a:xfrm>
          <a:prstGeom prst="rect">
            <a:avLst/>
          </a:prstGeom>
          <a:noFill/>
          <a:ln>
            <a:noFill/>
          </a:ln>
        </p:spPr>
      </p:pic>
      <p:sp>
        <p:nvSpPr>
          <p:cNvPr id="24" name="Google Shape;24;p3"/>
          <p:cNvSpPr txBox="1"/>
          <p:nvPr/>
        </p:nvSpPr>
        <p:spPr>
          <a:xfrm>
            <a:off x="480000" y="724600"/>
            <a:ext cx="8201100" cy="76500"/>
          </a:xfrm>
          <a:prstGeom prst="rect">
            <a:avLst/>
          </a:prstGeom>
          <a:noFill/>
          <a:ln>
            <a:noFill/>
          </a:ln>
        </p:spPr>
        <p:txBody>
          <a:bodyPr spcFirstLastPara="1" wrap="square" lIns="0" tIns="0" rIns="0" bIns="0" anchor="ctr" anchorCtr="0">
            <a:noAutofit/>
          </a:bodyPr>
          <a:lstStyle/>
          <a:p>
            <a:pPr marL="0" lvl="0" indent="0" algn="r" rtl="0">
              <a:lnSpc>
                <a:spcPct val="115000"/>
              </a:lnSpc>
              <a:spcBef>
                <a:spcPts val="0"/>
              </a:spcBef>
              <a:spcAft>
                <a:spcPts val="0"/>
              </a:spcAft>
              <a:buNone/>
            </a:pPr>
            <a:r>
              <a:rPr lang="en" sz="700" b="1">
                <a:solidFill>
                  <a:srgbClr val="6D6E71"/>
                </a:solidFill>
                <a:latin typeface="Helvetica Neue"/>
                <a:ea typeface="Helvetica Neue"/>
                <a:cs typeface="Helvetica Neue"/>
                <a:sym typeface="Helvetica Neue"/>
              </a:rPr>
              <a:t>GSA Office of Technology Transformation Service</a:t>
            </a:r>
            <a:endParaRPr sz="700" b="1">
              <a:solidFill>
                <a:srgbClr val="6D6E71"/>
              </a:solidFill>
              <a:latin typeface="Helvetica Neue"/>
              <a:ea typeface="Helvetica Neue"/>
              <a:cs typeface="Helvetica Neue"/>
              <a:sym typeface="Helvetica Neue"/>
            </a:endParaRPr>
          </a:p>
          <a:p>
            <a:pPr marL="0" lvl="0" indent="0" algn="l" rtl="0">
              <a:lnSpc>
                <a:spcPct val="115000"/>
              </a:lnSpc>
              <a:spcBef>
                <a:spcPts val="0"/>
              </a:spcBef>
              <a:spcAft>
                <a:spcPts val="0"/>
              </a:spcAft>
              <a:buNone/>
            </a:pPr>
            <a:endParaRPr sz="900" b="1">
              <a:solidFill>
                <a:srgbClr val="6D6E71"/>
              </a:solidFill>
              <a:latin typeface="Helvetica Neue"/>
              <a:ea typeface="Helvetica Neue"/>
              <a:cs typeface="Helvetica Neue"/>
              <a:sym typeface="Helvetica Neue"/>
            </a:endParaRPr>
          </a:p>
        </p:txBody>
      </p:sp>
      <p:sp>
        <p:nvSpPr>
          <p:cNvPr id="25" name="Google Shape;25;p3"/>
          <p:cNvSpPr txBox="1">
            <a:spLocks noGrp="1"/>
          </p:cNvSpPr>
          <p:nvPr>
            <p:ph type="subTitle" idx="2"/>
          </p:nvPr>
        </p:nvSpPr>
        <p:spPr>
          <a:xfrm>
            <a:off x="3783300" y="1563292"/>
            <a:ext cx="5048700" cy="336300"/>
          </a:xfrm>
          <a:prstGeom prst="rect">
            <a:avLst/>
          </a:prstGeom>
        </p:spPr>
        <p:txBody>
          <a:bodyPr spcFirstLastPara="1" wrap="square" lIns="0" tIns="91425" rIns="91425" bIns="91425" anchor="t" anchorCtr="0">
            <a:noAutofit/>
          </a:bodyPr>
          <a:lstStyle>
            <a:lvl1pPr lvl="0" algn="r" rtl="0">
              <a:lnSpc>
                <a:spcPct val="100000"/>
              </a:lnSpc>
              <a:spcBef>
                <a:spcPts val="0"/>
              </a:spcBef>
              <a:spcAft>
                <a:spcPts val="0"/>
              </a:spcAft>
              <a:buClr>
                <a:schemeClr val="accent4"/>
              </a:buClr>
              <a:buSzPts val="1600"/>
              <a:buFont typeface="Public Sans Thin"/>
              <a:buNone/>
              <a:defRPr>
                <a:solidFill>
                  <a:schemeClr val="accent4"/>
                </a:solidFill>
                <a:latin typeface="Public Sans Thin"/>
                <a:ea typeface="Public Sans Thin"/>
                <a:cs typeface="Public Sans Thin"/>
                <a:sym typeface="Public Sans Thin"/>
              </a:defRPr>
            </a:lvl1pPr>
            <a:lvl2pPr lvl="1" algn="r" rtl="0">
              <a:lnSpc>
                <a:spcPct val="100000"/>
              </a:lnSpc>
              <a:spcBef>
                <a:spcPts val="0"/>
              </a:spcBef>
              <a:spcAft>
                <a:spcPts val="0"/>
              </a:spcAft>
              <a:buClr>
                <a:schemeClr val="accent4"/>
              </a:buClr>
              <a:buSzPts val="1600"/>
              <a:buFont typeface="Public Sans Thin"/>
              <a:buNone/>
              <a:defRPr>
                <a:solidFill>
                  <a:schemeClr val="accent4"/>
                </a:solidFill>
                <a:latin typeface="Public Sans Thin"/>
                <a:ea typeface="Public Sans Thin"/>
                <a:cs typeface="Public Sans Thin"/>
                <a:sym typeface="Public Sans Thin"/>
              </a:defRPr>
            </a:lvl2pPr>
            <a:lvl3pPr lvl="2" algn="r" rtl="0">
              <a:lnSpc>
                <a:spcPct val="100000"/>
              </a:lnSpc>
              <a:spcBef>
                <a:spcPts val="0"/>
              </a:spcBef>
              <a:spcAft>
                <a:spcPts val="0"/>
              </a:spcAft>
              <a:buClr>
                <a:schemeClr val="accent4"/>
              </a:buClr>
              <a:buSzPts val="1600"/>
              <a:buFont typeface="Public Sans Thin"/>
              <a:buNone/>
              <a:defRPr>
                <a:solidFill>
                  <a:schemeClr val="accent4"/>
                </a:solidFill>
                <a:latin typeface="Public Sans Thin"/>
                <a:ea typeface="Public Sans Thin"/>
                <a:cs typeface="Public Sans Thin"/>
                <a:sym typeface="Public Sans Thin"/>
              </a:defRPr>
            </a:lvl3pPr>
            <a:lvl4pPr lvl="3" algn="r" rtl="0">
              <a:lnSpc>
                <a:spcPct val="100000"/>
              </a:lnSpc>
              <a:spcBef>
                <a:spcPts val="0"/>
              </a:spcBef>
              <a:spcAft>
                <a:spcPts val="0"/>
              </a:spcAft>
              <a:buClr>
                <a:schemeClr val="accent4"/>
              </a:buClr>
              <a:buSzPts val="1600"/>
              <a:buFont typeface="Public Sans Thin"/>
              <a:buNone/>
              <a:defRPr>
                <a:solidFill>
                  <a:schemeClr val="accent4"/>
                </a:solidFill>
                <a:latin typeface="Public Sans Thin"/>
                <a:ea typeface="Public Sans Thin"/>
                <a:cs typeface="Public Sans Thin"/>
                <a:sym typeface="Public Sans Thin"/>
              </a:defRPr>
            </a:lvl4pPr>
            <a:lvl5pPr lvl="4" algn="r" rtl="0">
              <a:lnSpc>
                <a:spcPct val="100000"/>
              </a:lnSpc>
              <a:spcBef>
                <a:spcPts val="0"/>
              </a:spcBef>
              <a:spcAft>
                <a:spcPts val="0"/>
              </a:spcAft>
              <a:buClr>
                <a:schemeClr val="accent4"/>
              </a:buClr>
              <a:buSzPts val="1600"/>
              <a:buFont typeface="Public Sans Thin"/>
              <a:buNone/>
              <a:defRPr>
                <a:solidFill>
                  <a:schemeClr val="accent4"/>
                </a:solidFill>
                <a:latin typeface="Public Sans Thin"/>
                <a:ea typeface="Public Sans Thin"/>
                <a:cs typeface="Public Sans Thin"/>
                <a:sym typeface="Public Sans Thin"/>
              </a:defRPr>
            </a:lvl5pPr>
            <a:lvl6pPr lvl="5" algn="r" rtl="0">
              <a:lnSpc>
                <a:spcPct val="100000"/>
              </a:lnSpc>
              <a:spcBef>
                <a:spcPts val="0"/>
              </a:spcBef>
              <a:spcAft>
                <a:spcPts val="0"/>
              </a:spcAft>
              <a:buClr>
                <a:schemeClr val="accent4"/>
              </a:buClr>
              <a:buSzPts val="1600"/>
              <a:buFont typeface="Public Sans Thin"/>
              <a:buNone/>
              <a:defRPr>
                <a:solidFill>
                  <a:schemeClr val="accent4"/>
                </a:solidFill>
                <a:latin typeface="Public Sans Thin"/>
                <a:ea typeface="Public Sans Thin"/>
                <a:cs typeface="Public Sans Thin"/>
                <a:sym typeface="Public Sans Thin"/>
              </a:defRPr>
            </a:lvl6pPr>
            <a:lvl7pPr lvl="6" algn="r" rtl="0">
              <a:lnSpc>
                <a:spcPct val="100000"/>
              </a:lnSpc>
              <a:spcBef>
                <a:spcPts val="0"/>
              </a:spcBef>
              <a:spcAft>
                <a:spcPts val="0"/>
              </a:spcAft>
              <a:buClr>
                <a:schemeClr val="accent4"/>
              </a:buClr>
              <a:buSzPts val="1600"/>
              <a:buFont typeface="Public Sans Thin"/>
              <a:buNone/>
              <a:defRPr>
                <a:solidFill>
                  <a:schemeClr val="accent4"/>
                </a:solidFill>
                <a:latin typeface="Public Sans Thin"/>
                <a:ea typeface="Public Sans Thin"/>
                <a:cs typeface="Public Sans Thin"/>
                <a:sym typeface="Public Sans Thin"/>
              </a:defRPr>
            </a:lvl7pPr>
            <a:lvl8pPr lvl="7" algn="r" rtl="0">
              <a:lnSpc>
                <a:spcPct val="100000"/>
              </a:lnSpc>
              <a:spcBef>
                <a:spcPts val="0"/>
              </a:spcBef>
              <a:spcAft>
                <a:spcPts val="0"/>
              </a:spcAft>
              <a:buClr>
                <a:schemeClr val="accent4"/>
              </a:buClr>
              <a:buSzPts val="1600"/>
              <a:buFont typeface="Public Sans Thin"/>
              <a:buNone/>
              <a:defRPr>
                <a:solidFill>
                  <a:schemeClr val="accent4"/>
                </a:solidFill>
                <a:latin typeface="Public Sans Thin"/>
                <a:ea typeface="Public Sans Thin"/>
                <a:cs typeface="Public Sans Thin"/>
                <a:sym typeface="Public Sans Thin"/>
              </a:defRPr>
            </a:lvl8pPr>
            <a:lvl9pPr lvl="8" algn="r" rtl="0">
              <a:lnSpc>
                <a:spcPct val="100000"/>
              </a:lnSpc>
              <a:spcBef>
                <a:spcPts val="0"/>
              </a:spcBef>
              <a:spcAft>
                <a:spcPts val="0"/>
              </a:spcAft>
              <a:buClr>
                <a:schemeClr val="accent4"/>
              </a:buClr>
              <a:buSzPts val="1600"/>
              <a:buFont typeface="Public Sans Thin"/>
              <a:buNone/>
              <a:defRPr>
                <a:solidFill>
                  <a:schemeClr val="accent4"/>
                </a:solidFill>
                <a:latin typeface="Public Sans Thin"/>
                <a:ea typeface="Public Sans Thin"/>
                <a:cs typeface="Public Sans Thin"/>
                <a:sym typeface="Public Sans Thin"/>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 Column - Light">
  <p:cSld name="TITLE_AND_BODY_2_1_1_1_1_2">
    <p:spTree>
      <p:nvGrpSpPr>
        <p:cNvPr id="1" name="Shape 122"/>
        <p:cNvGrpSpPr/>
        <p:nvPr/>
      </p:nvGrpSpPr>
      <p:grpSpPr>
        <a:xfrm>
          <a:off x="0" y="0"/>
          <a:ext cx="0" cy="0"/>
          <a:chOff x="0" y="0"/>
          <a:chExt cx="0" cy="0"/>
        </a:xfrm>
      </p:grpSpPr>
      <p:sp>
        <p:nvSpPr>
          <p:cNvPr id="123" name="Google Shape;123;p21"/>
          <p:cNvSpPr txBox="1">
            <a:spLocks noGrp="1"/>
          </p:cNvSpPr>
          <p:nvPr>
            <p:ph type="ctrTitle"/>
          </p:nvPr>
        </p:nvSpPr>
        <p:spPr>
          <a:xfrm>
            <a:off x="712850" y="289402"/>
            <a:ext cx="7386600" cy="844200"/>
          </a:xfrm>
          <a:prstGeom prst="rect">
            <a:avLst/>
          </a:prstGeom>
        </p:spPr>
        <p:txBody>
          <a:bodyPr spcFirstLastPara="1" wrap="square" lIns="0" tIns="0" rIns="91425" bIns="91425" anchor="t" anchorCtr="0">
            <a:normAutofit/>
          </a:bodyPr>
          <a:lstStyle>
            <a:lvl1pPr lvl="0" rtl="0">
              <a:lnSpc>
                <a:spcPct val="100000"/>
              </a:lnSpc>
              <a:spcBef>
                <a:spcPts val="0"/>
              </a:spcBef>
              <a:spcAft>
                <a:spcPts val="0"/>
              </a:spcAft>
              <a:buClr>
                <a:srgbClr val="046B99"/>
              </a:buClr>
              <a:buSzPts val="2600"/>
              <a:buNone/>
              <a:defRPr sz="2600" b="1">
                <a:solidFill>
                  <a:srgbClr val="046B99"/>
                </a:solidFill>
              </a:defRPr>
            </a:lvl1pPr>
            <a:lvl2pPr lvl="1" algn="ctr" rtl="0">
              <a:spcBef>
                <a:spcPts val="0"/>
              </a:spcBef>
              <a:spcAft>
                <a:spcPts val="0"/>
              </a:spcAft>
              <a:buClr>
                <a:srgbClr val="1C304A"/>
              </a:buClr>
              <a:buSzPts val="2600"/>
              <a:buNone/>
              <a:defRPr>
                <a:solidFill>
                  <a:srgbClr val="1C304A"/>
                </a:solidFill>
              </a:defRPr>
            </a:lvl2pPr>
            <a:lvl3pPr lvl="2" algn="ctr" rtl="0">
              <a:spcBef>
                <a:spcPts val="0"/>
              </a:spcBef>
              <a:spcAft>
                <a:spcPts val="0"/>
              </a:spcAft>
              <a:buClr>
                <a:srgbClr val="1C304A"/>
              </a:buClr>
              <a:buSzPts val="2600"/>
              <a:buNone/>
              <a:defRPr>
                <a:solidFill>
                  <a:srgbClr val="1C304A"/>
                </a:solidFill>
              </a:defRPr>
            </a:lvl3pPr>
            <a:lvl4pPr lvl="3" algn="ctr" rtl="0">
              <a:spcBef>
                <a:spcPts val="0"/>
              </a:spcBef>
              <a:spcAft>
                <a:spcPts val="0"/>
              </a:spcAft>
              <a:buClr>
                <a:srgbClr val="1C304A"/>
              </a:buClr>
              <a:buSzPts val="2600"/>
              <a:buNone/>
              <a:defRPr>
                <a:solidFill>
                  <a:srgbClr val="1C304A"/>
                </a:solidFill>
              </a:defRPr>
            </a:lvl4pPr>
            <a:lvl5pPr lvl="4" algn="ctr" rtl="0">
              <a:spcBef>
                <a:spcPts val="0"/>
              </a:spcBef>
              <a:spcAft>
                <a:spcPts val="0"/>
              </a:spcAft>
              <a:buClr>
                <a:srgbClr val="1C304A"/>
              </a:buClr>
              <a:buSzPts val="2600"/>
              <a:buNone/>
              <a:defRPr>
                <a:solidFill>
                  <a:srgbClr val="1C304A"/>
                </a:solidFill>
              </a:defRPr>
            </a:lvl5pPr>
            <a:lvl6pPr lvl="5" algn="ctr" rtl="0">
              <a:spcBef>
                <a:spcPts val="0"/>
              </a:spcBef>
              <a:spcAft>
                <a:spcPts val="0"/>
              </a:spcAft>
              <a:buClr>
                <a:srgbClr val="1C304A"/>
              </a:buClr>
              <a:buSzPts val="2600"/>
              <a:buNone/>
              <a:defRPr>
                <a:solidFill>
                  <a:srgbClr val="1C304A"/>
                </a:solidFill>
              </a:defRPr>
            </a:lvl6pPr>
            <a:lvl7pPr lvl="6" algn="ctr" rtl="0">
              <a:spcBef>
                <a:spcPts val="0"/>
              </a:spcBef>
              <a:spcAft>
                <a:spcPts val="0"/>
              </a:spcAft>
              <a:buClr>
                <a:srgbClr val="1C304A"/>
              </a:buClr>
              <a:buSzPts val="2600"/>
              <a:buNone/>
              <a:defRPr>
                <a:solidFill>
                  <a:srgbClr val="1C304A"/>
                </a:solidFill>
              </a:defRPr>
            </a:lvl7pPr>
            <a:lvl8pPr lvl="7" algn="ctr" rtl="0">
              <a:spcBef>
                <a:spcPts val="0"/>
              </a:spcBef>
              <a:spcAft>
                <a:spcPts val="0"/>
              </a:spcAft>
              <a:buClr>
                <a:srgbClr val="1C304A"/>
              </a:buClr>
              <a:buSzPts val="2600"/>
              <a:buNone/>
              <a:defRPr>
                <a:solidFill>
                  <a:srgbClr val="1C304A"/>
                </a:solidFill>
              </a:defRPr>
            </a:lvl8pPr>
            <a:lvl9pPr lvl="8" algn="ctr" rtl="0">
              <a:spcBef>
                <a:spcPts val="0"/>
              </a:spcBef>
              <a:spcAft>
                <a:spcPts val="0"/>
              </a:spcAft>
              <a:buClr>
                <a:srgbClr val="1C304A"/>
              </a:buClr>
              <a:buSzPts val="2600"/>
              <a:buNone/>
              <a:defRPr>
                <a:solidFill>
                  <a:srgbClr val="1C304A"/>
                </a:solidFill>
              </a:defRPr>
            </a:lvl9pPr>
          </a:lstStyle>
          <a:p>
            <a:endParaRPr/>
          </a:p>
        </p:txBody>
      </p:sp>
      <p:sp>
        <p:nvSpPr>
          <p:cNvPr id="124" name="Google Shape;124;p21"/>
          <p:cNvSpPr txBox="1">
            <a:spLocks noGrp="1"/>
          </p:cNvSpPr>
          <p:nvPr>
            <p:ph type="body" idx="1"/>
          </p:nvPr>
        </p:nvSpPr>
        <p:spPr>
          <a:xfrm>
            <a:off x="712850" y="1662375"/>
            <a:ext cx="7802100" cy="3416400"/>
          </a:xfrm>
          <a:prstGeom prst="rect">
            <a:avLst/>
          </a:prstGeom>
        </p:spPr>
        <p:txBody>
          <a:bodyPr spcFirstLastPara="1" wrap="square" lIns="0" tIns="91425" rIns="91425" bIns="91425" anchor="t" anchorCtr="0">
            <a:noAutofit/>
          </a:bodyPr>
          <a:lstStyle>
            <a:lvl1pPr marL="457200" lvl="0" indent="-330200" rtl="0">
              <a:spcBef>
                <a:spcPts val="0"/>
              </a:spcBef>
              <a:spcAft>
                <a:spcPts val="0"/>
              </a:spcAft>
              <a:buClr>
                <a:srgbClr val="1C304A"/>
              </a:buClr>
              <a:buSzPts val="1600"/>
              <a:buChar char="●"/>
              <a:defRPr>
                <a:solidFill>
                  <a:srgbClr val="1C304A"/>
                </a:solidFill>
              </a:defRPr>
            </a:lvl1pPr>
            <a:lvl2pPr marL="914400" lvl="1" indent="-330200" rtl="0">
              <a:spcBef>
                <a:spcPts val="800"/>
              </a:spcBef>
              <a:spcAft>
                <a:spcPts val="0"/>
              </a:spcAft>
              <a:buClr>
                <a:srgbClr val="1C304A"/>
              </a:buClr>
              <a:buSzPts val="1600"/>
              <a:buChar char="○"/>
              <a:defRPr>
                <a:solidFill>
                  <a:srgbClr val="1C304A"/>
                </a:solidFill>
              </a:defRPr>
            </a:lvl2pPr>
            <a:lvl3pPr marL="1371600" lvl="2" indent="-330200" rtl="0">
              <a:spcBef>
                <a:spcPts val="800"/>
              </a:spcBef>
              <a:spcAft>
                <a:spcPts val="0"/>
              </a:spcAft>
              <a:buClr>
                <a:srgbClr val="1C304A"/>
              </a:buClr>
              <a:buSzPts val="1600"/>
              <a:buChar char="■"/>
              <a:defRPr>
                <a:solidFill>
                  <a:srgbClr val="1C304A"/>
                </a:solidFill>
              </a:defRPr>
            </a:lvl3pPr>
            <a:lvl4pPr marL="1828800" lvl="3" indent="-330200" rtl="0">
              <a:spcBef>
                <a:spcPts val="800"/>
              </a:spcBef>
              <a:spcAft>
                <a:spcPts val="0"/>
              </a:spcAft>
              <a:buClr>
                <a:srgbClr val="1C304A"/>
              </a:buClr>
              <a:buSzPts val="1600"/>
              <a:buChar char="●"/>
              <a:defRPr>
                <a:solidFill>
                  <a:srgbClr val="1C304A"/>
                </a:solidFill>
              </a:defRPr>
            </a:lvl4pPr>
            <a:lvl5pPr marL="2286000" lvl="4" indent="-330200" rtl="0">
              <a:spcBef>
                <a:spcPts val="800"/>
              </a:spcBef>
              <a:spcAft>
                <a:spcPts val="0"/>
              </a:spcAft>
              <a:buClr>
                <a:srgbClr val="1C304A"/>
              </a:buClr>
              <a:buSzPts val="1600"/>
              <a:buChar char="○"/>
              <a:defRPr>
                <a:solidFill>
                  <a:srgbClr val="1C304A"/>
                </a:solidFill>
              </a:defRPr>
            </a:lvl5pPr>
            <a:lvl6pPr marL="2743200" lvl="5" indent="-330200" rtl="0">
              <a:spcBef>
                <a:spcPts val="800"/>
              </a:spcBef>
              <a:spcAft>
                <a:spcPts val="0"/>
              </a:spcAft>
              <a:buClr>
                <a:srgbClr val="1C304A"/>
              </a:buClr>
              <a:buSzPts val="1600"/>
              <a:buChar char="■"/>
              <a:defRPr>
                <a:solidFill>
                  <a:srgbClr val="1C304A"/>
                </a:solidFill>
              </a:defRPr>
            </a:lvl6pPr>
            <a:lvl7pPr marL="3200400" lvl="6" indent="-330200" rtl="0">
              <a:spcBef>
                <a:spcPts val="800"/>
              </a:spcBef>
              <a:spcAft>
                <a:spcPts val="0"/>
              </a:spcAft>
              <a:buClr>
                <a:srgbClr val="1C304A"/>
              </a:buClr>
              <a:buSzPts val="1600"/>
              <a:buChar char="●"/>
              <a:defRPr>
                <a:solidFill>
                  <a:srgbClr val="1C304A"/>
                </a:solidFill>
              </a:defRPr>
            </a:lvl7pPr>
            <a:lvl8pPr marL="3657600" lvl="7" indent="-330200" rtl="0">
              <a:spcBef>
                <a:spcPts val="800"/>
              </a:spcBef>
              <a:spcAft>
                <a:spcPts val="0"/>
              </a:spcAft>
              <a:buClr>
                <a:srgbClr val="1C304A"/>
              </a:buClr>
              <a:buSzPts val="1600"/>
              <a:buChar char="○"/>
              <a:defRPr>
                <a:solidFill>
                  <a:srgbClr val="1C304A"/>
                </a:solidFill>
              </a:defRPr>
            </a:lvl8pPr>
            <a:lvl9pPr marL="4114800" lvl="8" indent="-330200" rtl="0">
              <a:spcBef>
                <a:spcPts val="800"/>
              </a:spcBef>
              <a:spcAft>
                <a:spcPts val="800"/>
              </a:spcAft>
              <a:buClr>
                <a:srgbClr val="1C304A"/>
              </a:buClr>
              <a:buSzPts val="1600"/>
              <a:buChar char="■"/>
              <a:defRPr>
                <a:solidFill>
                  <a:srgbClr val="1C304A"/>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
        <p:cNvGrpSpPr/>
        <p:nvPr/>
      </p:nvGrpSpPr>
      <p:grpSpPr>
        <a:xfrm>
          <a:off x="0" y="0"/>
          <a:ext cx="0" cy="0"/>
          <a:chOff x="0" y="0"/>
          <a:chExt cx="0" cy="0"/>
        </a:xfrm>
      </p:grpSpPr>
      <p:sp>
        <p:nvSpPr>
          <p:cNvPr id="27" name="Google Shape;27;p4"/>
          <p:cNvSpPr/>
          <p:nvPr/>
        </p:nvSpPr>
        <p:spPr>
          <a:xfrm>
            <a:off x="250" y="4337700"/>
            <a:ext cx="9144000" cy="8058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250" y="0"/>
            <a:ext cx="9144000" cy="408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250" y="0"/>
            <a:ext cx="9144000" cy="8058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txBox="1">
            <a:spLocks noGrp="1"/>
          </p:cNvSpPr>
          <p:nvPr>
            <p:ph type="title"/>
          </p:nvPr>
        </p:nvSpPr>
        <p:spPr>
          <a:xfrm>
            <a:off x="311700" y="2106450"/>
            <a:ext cx="8520600" cy="841800"/>
          </a:xfrm>
          <a:prstGeom prst="rect">
            <a:avLst/>
          </a:prstGeom>
        </p:spPr>
        <p:txBody>
          <a:bodyPr spcFirstLastPara="1" wrap="square" lIns="0" tIns="0" rIns="91425" bIns="91425" anchor="b" anchorCtr="0">
            <a:normAutofit/>
          </a:bodyPr>
          <a:lstStyle>
            <a:lvl1pPr marL="0" marR="0" lvl="0" indent="0" algn="ctr" rtl="0">
              <a:lnSpc>
                <a:spcPct val="100000"/>
              </a:lnSpc>
              <a:spcBef>
                <a:spcPts val="0"/>
              </a:spcBef>
              <a:spcAft>
                <a:spcPts val="0"/>
              </a:spcAft>
              <a:buClr>
                <a:schemeClr val="accent4"/>
              </a:buClr>
              <a:buSzPts val="4000"/>
              <a:buNone/>
              <a:defRPr sz="4000">
                <a:solidFill>
                  <a:schemeClr val="accent4"/>
                </a:solidFill>
              </a:defRPr>
            </a:lvl1pPr>
            <a:lvl2pPr lvl="1" algn="ctr">
              <a:spcBef>
                <a:spcPts val="0"/>
              </a:spcBef>
              <a:spcAft>
                <a:spcPts val="0"/>
              </a:spcAft>
              <a:buClr>
                <a:schemeClr val="accent4"/>
              </a:buClr>
              <a:buSzPts val="3600"/>
              <a:buNone/>
              <a:defRPr sz="3600">
                <a:solidFill>
                  <a:schemeClr val="accent4"/>
                </a:solidFill>
              </a:defRPr>
            </a:lvl2pPr>
            <a:lvl3pPr lvl="2" algn="ctr">
              <a:spcBef>
                <a:spcPts val="0"/>
              </a:spcBef>
              <a:spcAft>
                <a:spcPts val="0"/>
              </a:spcAft>
              <a:buClr>
                <a:schemeClr val="accent4"/>
              </a:buClr>
              <a:buSzPts val="3600"/>
              <a:buNone/>
              <a:defRPr sz="3600">
                <a:solidFill>
                  <a:schemeClr val="accent4"/>
                </a:solidFill>
              </a:defRPr>
            </a:lvl3pPr>
            <a:lvl4pPr lvl="3" algn="ctr">
              <a:spcBef>
                <a:spcPts val="0"/>
              </a:spcBef>
              <a:spcAft>
                <a:spcPts val="0"/>
              </a:spcAft>
              <a:buClr>
                <a:schemeClr val="accent4"/>
              </a:buClr>
              <a:buSzPts val="3600"/>
              <a:buNone/>
              <a:defRPr sz="3600">
                <a:solidFill>
                  <a:schemeClr val="accent4"/>
                </a:solidFill>
              </a:defRPr>
            </a:lvl4pPr>
            <a:lvl5pPr lvl="4" algn="ctr">
              <a:spcBef>
                <a:spcPts val="0"/>
              </a:spcBef>
              <a:spcAft>
                <a:spcPts val="0"/>
              </a:spcAft>
              <a:buClr>
                <a:schemeClr val="accent4"/>
              </a:buClr>
              <a:buSzPts val="3600"/>
              <a:buNone/>
              <a:defRPr sz="3600">
                <a:solidFill>
                  <a:schemeClr val="accent4"/>
                </a:solidFill>
              </a:defRPr>
            </a:lvl5pPr>
            <a:lvl6pPr lvl="5" algn="ctr">
              <a:spcBef>
                <a:spcPts val="0"/>
              </a:spcBef>
              <a:spcAft>
                <a:spcPts val="0"/>
              </a:spcAft>
              <a:buClr>
                <a:schemeClr val="accent4"/>
              </a:buClr>
              <a:buSzPts val="3600"/>
              <a:buNone/>
              <a:defRPr sz="3600">
                <a:solidFill>
                  <a:schemeClr val="accent4"/>
                </a:solidFill>
              </a:defRPr>
            </a:lvl6pPr>
            <a:lvl7pPr lvl="6" algn="ctr">
              <a:spcBef>
                <a:spcPts val="0"/>
              </a:spcBef>
              <a:spcAft>
                <a:spcPts val="0"/>
              </a:spcAft>
              <a:buClr>
                <a:schemeClr val="accent4"/>
              </a:buClr>
              <a:buSzPts val="3600"/>
              <a:buNone/>
              <a:defRPr sz="3600">
                <a:solidFill>
                  <a:schemeClr val="accent4"/>
                </a:solidFill>
              </a:defRPr>
            </a:lvl7pPr>
            <a:lvl8pPr lvl="7" algn="ctr">
              <a:spcBef>
                <a:spcPts val="0"/>
              </a:spcBef>
              <a:spcAft>
                <a:spcPts val="0"/>
              </a:spcAft>
              <a:buClr>
                <a:schemeClr val="accent4"/>
              </a:buClr>
              <a:buSzPts val="3600"/>
              <a:buNone/>
              <a:defRPr sz="3600">
                <a:solidFill>
                  <a:schemeClr val="accent4"/>
                </a:solidFill>
              </a:defRPr>
            </a:lvl8pPr>
            <a:lvl9pPr lvl="8" algn="ctr">
              <a:spcBef>
                <a:spcPts val="0"/>
              </a:spcBef>
              <a:spcAft>
                <a:spcPts val="0"/>
              </a:spcAft>
              <a:buClr>
                <a:schemeClr val="accent4"/>
              </a:buClr>
              <a:buSzPts val="3600"/>
              <a:buNone/>
              <a:defRPr sz="3600">
                <a:solidFill>
                  <a:schemeClr val="accent4"/>
                </a:solidFill>
              </a:defRPr>
            </a:lvl9pPr>
          </a:lstStyle>
          <a:p>
            <a:endParaRPr/>
          </a:p>
        </p:txBody>
      </p:sp>
      <p:sp>
        <p:nvSpPr>
          <p:cNvPr id="31" name="Google Shape;31;p4"/>
          <p:cNvSpPr txBox="1">
            <a:spLocks noGrp="1"/>
          </p:cNvSpPr>
          <p:nvPr>
            <p:ph type="sldNum" idx="12"/>
          </p:nvPr>
        </p:nvSpPr>
        <p:spPr>
          <a:xfrm>
            <a:off x="8472450" y="4878930"/>
            <a:ext cx="548700" cy="2391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genda">
  <p:cSld name="SECTION_HEADER_1">
    <p:spTree>
      <p:nvGrpSpPr>
        <p:cNvPr id="1" name="Shape 32"/>
        <p:cNvGrpSpPr/>
        <p:nvPr/>
      </p:nvGrpSpPr>
      <p:grpSpPr>
        <a:xfrm>
          <a:off x="0" y="0"/>
          <a:ext cx="0" cy="0"/>
          <a:chOff x="0" y="0"/>
          <a:chExt cx="0" cy="0"/>
        </a:xfrm>
      </p:grpSpPr>
      <p:sp>
        <p:nvSpPr>
          <p:cNvPr id="33" name="Google Shape;33;p5"/>
          <p:cNvSpPr/>
          <p:nvPr/>
        </p:nvSpPr>
        <p:spPr>
          <a:xfrm>
            <a:off x="0" y="-175"/>
            <a:ext cx="3239100" cy="4823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Helvetica Neue Light"/>
              <a:ea typeface="Helvetica Neue Light"/>
              <a:cs typeface="Helvetica Neue Light"/>
              <a:sym typeface="Helvetica Neue Light"/>
            </a:endParaRPr>
          </a:p>
        </p:txBody>
      </p:sp>
      <p:sp>
        <p:nvSpPr>
          <p:cNvPr id="34" name="Google Shape;34;p5"/>
          <p:cNvSpPr txBox="1">
            <a:spLocks noGrp="1"/>
          </p:cNvSpPr>
          <p:nvPr>
            <p:ph type="sldNum" idx="12"/>
          </p:nvPr>
        </p:nvSpPr>
        <p:spPr>
          <a:xfrm>
            <a:off x="8472450" y="4878930"/>
            <a:ext cx="548700" cy="239100"/>
          </a:xfrm>
          <a:prstGeom prst="rect">
            <a:avLst/>
          </a:prstGeom>
        </p:spPr>
        <p:txBody>
          <a:bodyPr spcFirstLastPara="1" wrap="square" lIns="91425" tIns="91425" rIns="91425" bIns="91425" anchor="ctr" anchorCtr="0">
            <a:no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
        <p:nvSpPr>
          <p:cNvPr id="35" name="Google Shape;35;p5"/>
          <p:cNvSpPr txBox="1"/>
          <p:nvPr/>
        </p:nvSpPr>
        <p:spPr>
          <a:xfrm>
            <a:off x="299825" y="369725"/>
            <a:ext cx="2619300" cy="4078200"/>
          </a:xfrm>
          <a:prstGeom prst="rect">
            <a:avLst/>
          </a:prstGeom>
          <a:noFill/>
          <a:ln>
            <a:noFill/>
          </a:ln>
        </p:spPr>
        <p:txBody>
          <a:bodyPr spcFirstLastPara="1" wrap="square" lIns="91425" tIns="91425" rIns="274300" bIns="91425" anchor="ctr" anchorCtr="0">
            <a:noAutofit/>
          </a:bodyPr>
          <a:lstStyle/>
          <a:p>
            <a:pPr marL="0" marR="0" lvl="0" indent="0" algn="r" rtl="0">
              <a:lnSpc>
                <a:spcPct val="100000"/>
              </a:lnSpc>
              <a:spcBef>
                <a:spcPts val="0"/>
              </a:spcBef>
              <a:spcAft>
                <a:spcPts val="0"/>
              </a:spcAft>
              <a:buNone/>
            </a:pPr>
            <a:r>
              <a:rPr lang="en" sz="4000">
                <a:solidFill>
                  <a:schemeClr val="dk1"/>
                </a:solidFill>
                <a:latin typeface="Public Sans Thin"/>
                <a:ea typeface="Public Sans Thin"/>
                <a:cs typeface="Public Sans Thin"/>
                <a:sym typeface="Public Sans Thin"/>
              </a:rPr>
              <a:t>AGENDA</a:t>
            </a:r>
            <a:endParaRPr>
              <a:solidFill>
                <a:schemeClr val="dk1"/>
              </a:solidFill>
              <a:latin typeface="Public Sans Thin"/>
              <a:ea typeface="Public Sans Thin"/>
              <a:cs typeface="Public Sans Thin"/>
              <a:sym typeface="Public Sans Thin"/>
            </a:endParaRPr>
          </a:p>
        </p:txBody>
      </p:sp>
      <p:sp>
        <p:nvSpPr>
          <p:cNvPr id="36" name="Google Shape;36;p5"/>
          <p:cNvSpPr/>
          <p:nvPr/>
        </p:nvSpPr>
        <p:spPr>
          <a:xfrm>
            <a:off x="3239175" y="-175"/>
            <a:ext cx="5904900" cy="48234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Helvetica Neue Light"/>
              <a:ea typeface="Helvetica Neue Light"/>
              <a:cs typeface="Helvetica Neue Light"/>
              <a:sym typeface="Helvetica Neue Light"/>
            </a:endParaRPr>
          </a:p>
        </p:txBody>
      </p:sp>
      <p:sp>
        <p:nvSpPr>
          <p:cNvPr id="37" name="Google Shape;37;p5"/>
          <p:cNvSpPr txBox="1">
            <a:spLocks noGrp="1"/>
          </p:cNvSpPr>
          <p:nvPr>
            <p:ph type="body" idx="1"/>
          </p:nvPr>
        </p:nvSpPr>
        <p:spPr>
          <a:xfrm>
            <a:off x="3675250" y="369725"/>
            <a:ext cx="5043600" cy="4078200"/>
          </a:xfrm>
          <a:prstGeom prst="rect">
            <a:avLst/>
          </a:prstGeom>
        </p:spPr>
        <p:txBody>
          <a:bodyPr spcFirstLastPara="1" wrap="square" lIns="0" tIns="91425" rIns="91425" bIns="91425" anchor="ctr" anchorCtr="0">
            <a:noAutofit/>
          </a:bodyPr>
          <a:lstStyle>
            <a:lvl1pPr marL="457200" lvl="0" indent="-330200">
              <a:spcBef>
                <a:spcPts val="0"/>
              </a:spcBef>
              <a:spcAft>
                <a:spcPts val="0"/>
              </a:spcAft>
              <a:buSzPts val="1600"/>
              <a:buChar char="●"/>
              <a:defRPr sz="1600"/>
            </a:lvl1pPr>
            <a:lvl2pPr marL="914400" lvl="1" indent="-330200">
              <a:spcBef>
                <a:spcPts val="800"/>
              </a:spcBef>
              <a:spcAft>
                <a:spcPts val="0"/>
              </a:spcAft>
              <a:buSzPts val="1600"/>
              <a:buChar char="○"/>
              <a:defRPr sz="1600"/>
            </a:lvl2pPr>
            <a:lvl3pPr marL="1371600" lvl="2" indent="-330200">
              <a:spcBef>
                <a:spcPts val="800"/>
              </a:spcBef>
              <a:spcAft>
                <a:spcPts val="0"/>
              </a:spcAft>
              <a:buSzPts val="1600"/>
              <a:buChar char="■"/>
              <a:defRPr sz="1600"/>
            </a:lvl3pPr>
            <a:lvl4pPr marL="1828800" lvl="3" indent="-330200">
              <a:spcBef>
                <a:spcPts val="800"/>
              </a:spcBef>
              <a:spcAft>
                <a:spcPts val="0"/>
              </a:spcAft>
              <a:buSzPts val="1600"/>
              <a:buChar char="●"/>
              <a:defRPr sz="1600"/>
            </a:lvl4pPr>
            <a:lvl5pPr marL="2286000" lvl="4" indent="-330200">
              <a:spcBef>
                <a:spcPts val="800"/>
              </a:spcBef>
              <a:spcAft>
                <a:spcPts val="0"/>
              </a:spcAft>
              <a:buSzPts val="1600"/>
              <a:buChar char="○"/>
              <a:defRPr sz="1600"/>
            </a:lvl5pPr>
            <a:lvl6pPr marL="2743200" lvl="5" indent="-330200">
              <a:spcBef>
                <a:spcPts val="800"/>
              </a:spcBef>
              <a:spcAft>
                <a:spcPts val="0"/>
              </a:spcAft>
              <a:buSzPts val="1600"/>
              <a:buChar char="■"/>
              <a:defRPr sz="1600"/>
            </a:lvl6pPr>
            <a:lvl7pPr marL="3200400" lvl="6" indent="-330200">
              <a:spcBef>
                <a:spcPts val="800"/>
              </a:spcBef>
              <a:spcAft>
                <a:spcPts val="0"/>
              </a:spcAft>
              <a:buSzPts val="1600"/>
              <a:buChar char="●"/>
              <a:defRPr sz="1600"/>
            </a:lvl7pPr>
            <a:lvl8pPr marL="3657600" lvl="7" indent="-330200">
              <a:spcBef>
                <a:spcPts val="800"/>
              </a:spcBef>
              <a:spcAft>
                <a:spcPts val="0"/>
              </a:spcAft>
              <a:buSzPts val="1600"/>
              <a:buChar char="○"/>
              <a:defRPr sz="1600"/>
            </a:lvl8pPr>
            <a:lvl9pPr marL="4114800" lvl="8" indent="-330200">
              <a:spcBef>
                <a:spcPts val="800"/>
              </a:spcBef>
              <a:spcAft>
                <a:spcPts val="800"/>
              </a:spcAft>
              <a:buSzPts val="1600"/>
              <a:buChar char="■"/>
              <a:defRPr sz="1600"/>
            </a:lvl9pPr>
          </a:lstStyle>
          <a:p>
            <a:endParaRPr/>
          </a:p>
        </p:txBody>
      </p:sp>
      <p:sp>
        <p:nvSpPr>
          <p:cNvPr id="38" name="Google Shape;38;p5"/>
          <p:cNvSpPr txBox="1">
            <a:spLocks noGrp="1"/>
          </p:cNvSpPr>
          <p:nvPr>
            <p:ph type="sldNum" idx="2"/>
          </p:nvPr>
        </p:nvSpPr>
        <p:spPr>
          <a:xfrm>
            <a:off x="8472450" y="4878930"/>
            <a:ext cx="548700" cy="239100"/>
          </a:xfrm>
          <a:prstGeom prst="rect">
            <a:avLst/>
          </a:prstGeom>
        </p:spPr>
        <p:txBody>
          <a:bodyPr spcFirstLastPara="1" wrap="square" lIns="91425" tIns="91425" rIns="91425" bIns="91425" anchor="ctr" anchorCtr="0">
            <a:noAutofit/>
          </a:bodyPr>
          <a:lstStyle>
            <a:lvl1pPr lvl="0" algn="r" rtl="0">
              <a:buNone/>
              <a:defRPr sz="900">
                <a:solidFill>
                  <a:schemeClr val="accent2"/>
                </a:solidFill>
              </a:defRPr>
            </a:lvl1pPr>
            <a:lvl2pPr lvl="1" algn="r" rtl="0">
              <a:buNone/>
              <a:defRPr sz="900">
                <a:solidFill>
                  <a:schemeClr val="accent2"/>
                </a:solidFill>
              </a:defRPr>
            </a:lvl2pPr>
            <a:lvl3pPr lvl="2" algn="r" rtl="0">
              <a:buNone/>
              <a:defRPr sz="900">
                <a:solidFill>
                  <a:schemeClr val="accent2"/>
                </a:solidFill>
              </a:defRPr>
            </a:lvl3pPr>
            <a:lvl4pPr lvl="3" algn="r" rtl="0">
              <a:buNone/>
              <a:defRPr sz="900">
                <a:solidFill>
                  <a:schemeClr val="accent2"/>
                </a:solidFill>
              </a:defRPr>
            </a:lvl4pPr>
            <a:lvl5pPr lvl="4" algn="r" rtl="0">
              <a:buNone/>
              <a:defRPr sz="900">
                <a:solidFill>
                  <a:schemeClr val="accent2"/>
                </a:solidFill>
              </a:defRPr>
            </a:lvl5pPr>
            <a:lvl6pPr lvl="5" algn="r" rtl="0">
              <a:buNone/>
              <a:defRPr sz="900">
                <a:solidFill>
                  <a:schemeClr val="accent2"/>
                </a:solidFill>
              </a:defRPr>
            </a:lvl6pPr>
            <a:lvl7pPr lvl="6" algn="r" rtl="0">
              <a:buNone/>
              <a:defRPr sz="900">
                <a:solidFill>
                  <a:schemeClr val="accent2"/>
                </a:solidFill>
              </a:defRPr>
            </a:lvl7pPr>
            <a:lvl8pPr lvl="7" algn="r" rtl="0">
              <a:buNone/>
              <a:defRPr sz="900">
                <a:solidFill>
                  <a:schemeClr val="accent2"/>
                </a:solidFill>
              </a:defRPr>
            </a:lvl8pPr>
            <a:lvl9pPr lvl="8" algn="r" rtl="0">
              <a:buNone/>
              <a:defRPr sz="900">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9"/>
        <p:cNvGrpSpPr/>
        <p:nvPr/>
      </p:nvGrpSpPr>
      <p:grpSpPr>
        <a:xfrm>
          <a:off x="0" y="0"/>
          <a:ext cx="0" cy="0"/>
          <a:chOff x="0" y="0"/>
          <a:chExt cx="0" cy="0"/>
        </a:xfrm>
      </p:grpSpPr>
      <p:sp>
        <p:nvSpPr>
          <p:cNvPr id="40" name="Google Shape;40;p6"/>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lvl1pPr lvl="0">
              <a:spcBef>
                <a:spcPts val="0"/>
              </a:spcBef>
              <a:spcAft>
                <a:spcPts val="0"/>
              </a:spcAft>
              <a:buClr>
                <a:schemeClr val="dk1"/>
              </a:buClr>
              <a:buSzPts val="2600"/>
              <a:buNone/>
              <a:defRPr>
                <a:solidFill>
                  <a:schemeClr val="dk1"/>
                </a:solidFill>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41" name="Google Shape;41;p6"/>
          <p:cNvSpPr txBox="1">
            <a:spLocks noGrp="1"/>
          </p:cNvSpPr>
          <p:nvPr>
            <p:ph type="body" idx="1"/>
          </p:nvPr>
        </p:nvSpPr>
        <p:spPr>
          <a:xfrm>
            <a:off x="477150" y="1217175"/>
            <a:ext cx="8210400" cy="3351600"/>
          </a:xfrm>
          <a:prstGeom prst="rect">
            <a:avLst/>
          </a:prstGeom>
        </p:spPr>
        <p:txBody>
          <a:bodyPr spcFirstLastPara="1" wrap="square" lIns="0" tIns="91425" rIns="91425" bIns="91425" anchor="t" anchorCtr="0">
            <a:noAutofit/>
          </a:bodyPr>
          <a:lstStyle>
            <a:lvl1pPr marL="457200" lvl="0" indent="-317500">
              <a:spcBef>
                <a:spcPts val="0"/>
              </a:spcBef>
              <a:spcAft>
                <a:spcPts val="0"/>
              </a:spcAft>
              <a:buClr>
                <a:srgbClr val="000000"/>
              </a:buClr>
              <a:buSzPts val="1400"/>
              <a:buChar char="●"/>
              <a:defRPr sz="1400">
                <a:solidFill>
                  <a:srgbClr val="000000"/>
                </a:solidFill>
              </a:defRPr>
            </a:lvl1pPr>
            <a:lvl2pPr marL="914400" lvl="1" indent="-317500">
              <a:spcBef>
                <a:spcPts val="800"/>
              </a:spcBef>
              <a:spcAft>
                <a:spcPts val="0"/>
              </a:spcAft>
              <a:buClr>
                <a:srgbClr val="000000"/>
              </a:buClr>
              <a:buSzPts val="1400"/>
              <a:buChar char="○"/>
              <a:defRPr sz="1400">
                <a:solidFill>
                  <a:srgbClr val="000000"/>
                </a:solidFill>
              </a:defRPr>
            </a:lvl2pPr>
            <a:lvl3pPr marL="1371600" lvl="2" indent="-317500">
              <a:spcBef>
                <a:spcPts val="800"/>
              </a:spcBef>
              <a:spcAft>
                <a:spcPts val="0"/>
              </a:spcAft>
              <a:buClr>
                <a:srgbClr val="000000"/>
              </a:buClr>
              <a:buSzPts val="1400"/>
              <a:buChar char="■"/>
              <a:defRPr sz="1400">
                <a:solidFill>
                  <a:srgbClr val="000000"/>
                </a:solidFill>
              </a:defRPr>
            </a:lvl3pPr>
            <a:lvl4pPr marL="1828800" lvl="3" indent="-317500">
              <a:spcBef>
                <a:spcPts val="800"/>
              </a:spcBef>
              <a:spcAft>
                <a:spcPts val="0"/>
              </a:spcAft>
              <a:buClr>
                <a:srgbClr val="000000"/>
              </a:buClr>
              <a:buSzPts val="1400"/>
              <a:buChar char="●"/>
              <a:defRPr sz="1400">
                <a:solidFill>
                  <a:srgbClr val="000000"/>
                </a:solidFill>
              </a:defRPr>
            </a:lvl4pPr>
            <a:lvl5pPr marL="2286000" lvl="4" indent="-317500">
              <a:spcBef>
                <a:spcPts val="800"/>
              </a:spcBef>
              <a:spcAft>
                <a:spcPts val="0"/>
              </a:spcAft>
              <a:buClr>
                <a:srgbClr val="000000"/>
              </a:buClr>
              <a:buSzPts val="1400"/>
              <a:buChar char="○"/>
              <a:defRPr sz="1400">
                <a:solidFill>
                  <a:srgbClr val="000000"/>
                </a:solidFill>
              </a:defRPr>
            </a:lvl5pPr>
            <a:lvl6pPr marL="2743200" lvl="5" indent="-317500">
              <a:spcBef>
                <a:spcPts val="800"/>
              </a:spcBef>
              <a:spcAft>
                <a:spcPts val="0"/>
              </a:spcAft>
              <a:buClr>
                <a:srgbClr val="000000"/>
              </a:buClr>
              <a:buSzPts val="1400"/>
              <a:buChar char="■"/>
              <a:defRPr sz="1400">
                <a:solidFill>
                  <a:srgbClr val="000000"/>
                </a:solidFill>
              </a:defRPr>
            </a:lvl6pPr>
            <a:lvl7pPr marL="3200400" lvl="6" indent="-317500">
              <a:spcBef>
                <a:spcPts val="800"/>
              </a:spcBef>
              <a:spcAft>
                <a:spcPts val="0"/>
              </a:spcAft>
              <a:buClr>
                <a:srgbClr val="000000"/>
              </a:buClr>
              <a:buSzPts val="1400"/>
              <a:buChar char="●"/>
              <a:defRPr sz="1400">
                <a:solidFill>
                  <a:srgbClr val="000000"/>
                </a:solidFill>
              </a:defRPr>
            </a:lvl7pPr>
            <a:lvl8pPr marL="3657600" lvl="7" indent="-317500">
              <a:spcBef>
                <a:spcPts val="800"/>
              </a:spcBef>
              <a:spcAft>
                <a:spcPts val="0"/>
              </a:spcAft>
              <a:buClr>
                <a:srgbClr val="000000"/>
              </a:buClr>
              <a:buSzPts val="1400"/>
              <a:buChar char="○"/>
              <a:defRPr sz="1400">
                <a:solidFill>
                  <a:srgbClr val="000000"/>
                </a:solidFill>
              </a:defRPr>
            </a:lvl8pPr>
            <a:lvl9pPr marL="4114800" lvl="8" indent="-317500">
              <a:spcBef>
                <a:spcPts val="800"/>
              </a:spcBef>
              <a:spcAft>
                <a:spcPts val="800"/>
              </a:spcAft>
              <a:buClr>
                <a:srgbClr val="000000"/>
              </a:buClr>
              <a:buSzPts val="1400"/>
              <a:buChar char="■"/>
              <a:defRPr sz="1400">
                <a:solidFill>
                  <a:srgbClr val="000000"/>
                </a:solidFill>
              </a:defRPr>
            </a:lvl9pPr>
          </a:lstStyle>
          <a:p>
            <a:endParaRPr/>
          </a:p>
        </p:txBody>
      </p:sp>
      <p:sp>
        <p:nvSpPr>
          <p:cNvPr id="42" name="Google Shape;42;p6"/>
          <p:cNvSpPr txBox="1">
            <a:spLocks noGrp="1"/>
          </p:cNvSpPr>
          <p:nvPr>
            <p:ph type="sldNum" idx="12"/>
          </p:nvPr>
        </p:nvSpPr>
        <p:spPr>
          <a:xfrm>
            <a:off x="8472450" y="4878930"/>
            <a:ext cx="548700" cy="2391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3"/>
        <p:cNvGrpSpPr/>
        <p:nvPr/>
      </p:nvGrpSpPr>
      <p:grpSpPr>
        <a:xfrm>
          <a:off x="0" y="0"/>
          <a:ext cx="0" cy="0"/>
          <a:chOff x="0" y="0"/>
          <a:chExt cx="0" cy="0"/>
        </a:xfrm>
      </p:grpSpPr>
      <p:sp>
        <p:nvSpPr>
          <p:cNvPr id="44" name="Google Shape;44;p7"/>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45" name="Google Shape;45;p7"/>
          <p:cNvSpPr txBox="1">
            <a:spLocks noGrp="1"/>
          </p:cNvSpPr>
          <p:nvPr>
            <p:ph type="body" idx="1"/>
          </p:nvPr>
        </p:nvSpPr>
        <p:spPr>
          <a:xfrm>
            <a:off x="311700" y="1216152"/>
            <a:ext cx="3999900" cy="3257400"/>
          </a:xfrm>
          <a:prstGeom prst="rect">
            <a:avLst/>
          </a:prstGeom>
        </p:spPr>
        <p:txBody>
          <a:bodyPr spcFirstLastPara="1" wrap="square" lIns="0" tIns="91425" rIns="91425" bIns="91425" anchor="t" anchorCtr="0">
            <a:no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endParaRPr/>
          </a:p>
        </p:txBody>
      </p:sp>
      <p:sp>
        <p:nvSpPr>
          <p:cNvPr id="46" name="Google Shape;46;p7"/>
          <p:cNvSpPr txBox="1">
            <a:spLocks noGrp="1"/>
          </p:cNvSpPr>
          <p:nvPr>
            <p:ph type="body" idx="2"/>
          </p:nvPr>
        </p:nvSpPr>
        <p:spPr>
          <a:xfrm>
            <a:off x="4832400" y="1216152"/>
            <a:ext cx="3999900" cy="3257400"/>
          </a:xfrm>
          <a:prstGeom prst="rect">
            <a:avLst/>
          </a:prstGeom>
        </p:spPr>
        <p:txBody>
          <a:bodyPr spcFirstLastPara="1" wrap="square" lIns="0" tIns="91425" rIns="91425" bIns="91425" anchor="t" anchorCtr="0">
            <a:no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endParaRPr/>
          </a:p>
        </p:txBody>
      </p:sp>
      <p:sp>
        <p:nvSpPr>
          <p:cNvPr id="47" name="Google Shape;47;p7"/>
          <p:cNvSpPr txBox="1">
            <a:spLocks noGrp="1"/>
          </p:cNvSpPr>
          <p:nvPr>
            <p:ph type="sldNum" idx="12"/>
          </p:nvPr>
        </p:nvSpPr>
        <p:spPr>
          <a:xfrm>
            <a:off x="8472450" y="4878930"/>
            <a:ext cx="548700" cy="2391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right image">
  <p:cSld name="TITLE_AND_TWO_COLUMNS_3">
    <p:spTree>
      <p:nvGrpSpPr>
        <p:cNvPr id="1" name="Shape 48"/>
        <p:cNvGrpSpPr/>
        <p:nvPr/>
      </p:nvGrpSpPr>
      <p:grpSpPr>
        <a:xfrm>
          <a:off x="0" y="0"/>
          <a:ext cx="0" cy="0"/>
          <a:chOff x="0" y="0"/>
          <a:chExt cx="0" cy="0"/>
        </a:xfrm>
      </p:grpSpPr>
      <p:sp>
        <p:nvSpPr>
          <p:cNvPr id="49" name="Google Shape;49;p8"/>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50" name="Google Shape;50;p8"/>
          <p:cNvSpPr txBox="1">
            <a:spLocks noGrp="1"/>
          </p:cNvSpPr>
          <p:nvPr>
            <p:ph type="body" idx="1"/>
          </p:nvPr>
        </p:nvSpPr>
        <p:spPr>
          <a:xfrm>
            <a:off x="311700" y="1216152"/>
            <a:ext cx="3999900" cy="3257400"/>
          </a:xfrm>
          <a:prstGeom prst="rect">
            <a:avLst/>
          </a:prstGeom>
        </p:spPr>
        <p:txBody>
          <a:bodyPr spcFirstLastPara="1" wrap="square" lIns="0" tIns="91425" rIns="91425" bIns="91425" anchor="t" anchorCtr="0">
            <a:noAutofit/>
          </a:bodyPr>
          <a:lstStyle>
            <a:lvl1pPr marL="457200" lvl="0" indent="-330200" rtl="0">
              <a:spcBef>
                <a:spcPts val="0"/>
              </a:spcBef>
              <a:spcAft>
                <a:spcPts val="0"/>
              </a:spcAft>
              <a:buSzPts val="1600"/>
              <a:buChar char="●"/>
              <a:defRPr/>
            </a:lvl1pPr>
            <a:lvl2pPr marL="914400" lvl="1" indent="-330200" rtl="0">
              <a:spcBef>
                <a:spcPts val="800"/>
              </a:spcBef>
              <a:spcAft>
                <a:spcPts val="0"/>
              </a:spcAft>
              <a:buSzPts val="1600"/>
              <a:buChar char="○"/>
              <a:defRPr/>
            </a:lvl2pPr>
            <a:lvl3pPr marL="1371600" lvl="2" indent="-330200" rtl="0">
              <a:spcBef>
                <a:spcPts val="800"/>
              </a:spcBef>
              <a:spcAft>
                <a:spcPts val="0"/>
              </a:spcAft>
              <a:buSzPts val="1600"/>
              <a:buChar char="■"/>
              <a:defRPr/>
            </a:lvl3pPr>
            <a:lvl4pPr marL="1828800" lvl="3" indent="-330200" rtl="0">
              <a:spcBef>
                <a:spcPts val="800"/>
              </a:spcBef>
              <a:spcAft>
                <a:spcPts val="0"/>
              </a:spcAft>
              <a:buSzPts val="1600"/>
              <a:buChar char="●"/>
              <a:defRPr/>
            </a:lvl4pPr>
            <a:lvl5pPr marL="2286000" lvl="4" indent="-330200" rtl="0">
              <a:spcBef>
                <a:spcPts val="800"/>
              </a:spcBef>
              <a:spcAft>
                <a:spcPts val="0"/>
              </a:spcAft>
              <a:buSzPts val="1600"/>
              <a:buChar char="○"/>
              <a:defRPr/>
            </a:lvl5pPr>
            <a:lvl6pPr marL="2743200" lvl="5" indent="-330200" rtl="0">
              <a:spcBef>
                <a:spcPts val="800"/>
              </a:spcBef>
              <a:spcAft>
                <a:spcPts val="0"/>
              </a:spcAft>
              <a:buSzPts val="1600"/>
              <a:buChar char="■"/>
              <a:defRPr/>
            </a:lvl6pPr>
            <a:lvl7pPr marL="3200400" lvl="6" indent="-330200" rtl="0">
              <a:spcBef>
                <a:spcPts val="800"/>
              </a:spcBef>
              <a:spcAft>
                <a:spcPts val="0"/>
              </a:spcAft>
              <a:buSzPts val="1600"/>
              <a:buChar char="●"/>
              <a:defRPr/>
            </a:lvl7pPr>
            <a:lvl8pPr marL="3657600" lvl="7" indent="-330200" rtl="0">
              <a:spcBef>
                <a:spcPts val="800"/>
              </a:spcBef>
              <a:spcAft>
                <a:spcPts val="0"/>
              </a:spcAft>
              <a:buSzPts val="1600"/>
              <a:buChar char="○"/>
              <a:defRPr/>
            </a:lvl8pPr>
            <a:lvl9pPr marL="4114800" lvl="8" indent="-330200" rtl="0">
              <a:spcBef>
                <a:spcPts val="800"/>
              </a:spcBef>
              <a:spcAft>
                <a:spcPts val="800"/>
              </a:spcAft>
              <a:buSzPts val="1600"/>
              <a:buChar char="■"/>
              <a:defRPr/>
            </a:lvl9pPr>
          </a:lstStyle>
          <a:p>
            <a:endParaRPr/>
          </a:p>
        </p:txBody>
      </p:sp>
      <p:sp>
        <p:nvSpPr>
          <p:cNvPr id="51" name="Google Shape;51;p8"/>
          <p:cNvSpPr txBox="1">
            <a:spLocks noGrp="1"/>
          </p:cNvSpPr>
          <p:nvPr>
            <p:ph type="sldNum" idx="12"/>
          </p:nvPr>
        </p:nvSpPr>
        <p:spPr>
          <a:xfrm>
            <a:off x="8472450" y="4878930"/>
            <a:ext cx="548700" cy="2391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2" name="Google Shape;52;p8"/>
          <p:cNvSpPr/>
          <p:nvPr/>
        </p:nvSpPr>
        <p:spPr>
          <a:xfrm>
            <a:off x="5957250" y="1699125"/>
            <a:ext cx="1932600" cy="1932600"/>
          </a:xfrm>
          <a:prstGeom prst="rect">
            <a:avLst/>
          </a:prstGeom>
          <a:solidFill>
            <a:srgbClr val="F3F3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Helvetica Neue Light"/>
                <a:ea typeface="Helvetica Neue Light"/>
                <a:cs typeface="Helvetica Neue Light"/>
                <a:sym typeface="Helvetica Neue Light"/>
              </a:rPr>
              <a:t>Place image here</a:t>
            </a:r>
            <a:endParaRPr>
              <a:latin typeface="Helvetica Neue Light"/>
              <a:ea typeface="Helvetica Neue Light"/>
              <a:cs typeface="Helvetica Neue Light"/>
              <a:sym typeface="Helvetica Neue Light"/>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left intro">
  <p:cSld name="TITLE_AND_TWO_COLUMNS_2">
    <p:spTree>
      <p:nvGrpSpPr>
        <p:cNvPr id="1" name="Shape 53"/>
        <p:cNvGrpSpPr/>
        <p:nvPr/>
      </p:nvGrpSpPr>
      <p:grpSpPr>
        <a:xfrm>
          <a:off x="0" y="0"/>
          <a:ext cx="0" cy="0"/>
          <a:chOff x="0" y="0"/>
          <a:chExt cx="0" cy="0"/>
        </a:xfrm>
      </p:grpSpPr>
      <p:sp>
        <p:nvSpPr>
          <p:cNvPr id="54" name="Google Shape;54;p9"/>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55" name="Google Shape;55;p9"/>
          <p:cNvSpPr txBox="1">
            <a:spLocks noGrp="1"/>
          </p:cNvSpPr>
          <p:nvPr>
            <p:ph type="body" idx="1"/>
          </p:nvPr>
        </p:nvSpPr>
        <p:spPr>
          <a:xfrm>
            <a:off x="4832400" y="1216152"/>
            <a:ext cx="3999900" cy="3257400"/>
          </a:xfrm>
          <a:prstGeom prst="rect">
            <a:avLst/>
          </a:prstGeom>
        </p:spPr>
        <p:txBody>
          <a:bodyPr spcFirstLastPara="1" wrap="square" lIns="0" tIns="91425" rIns="91425" bIns="91425" anchor="t" anchorCtr="0">
            <a:noAutofit/>
          </a:bodyPr>
          <a:lstStyle>
            <a:lvl1pPr marL="457200" lvl="0" indent="-330200" rtl="0">
              <a:spcBef>
                <a:spcPts val="0"/>
              </a:spcBef>
              <a:spcAft>
                <a:spcPts val="0"/>
              </a:spcAft>
              <a:buSzPts val="1600"/>
              <a:buChar char="●"/>
              <a:defRPr/>
            </a:lvl1pPr>
            <a:lvl2pPr marL="914400" lvl="1" indent="-330200" rtl="0">
              <a:spcBef>
                <a:spcPts val="800"/>
              </a:spcBef>
              <a:spcAft>
                <a:spcPts val="0"/>
              </a:spcAft>
              <a:buSzPts val="1600"/>
              <a:buChar char="○"/>
              <a:defRPr/>
            </a:lvl2pPr>
            <a:lvl3pPr marL="1371600" lvl="2" indent="-330200" rtl="0">
              <a:spcBef>
                <a:spcPts val="800"/>
              </a:spcBef>
              <a:spcAft>
                <a:spcPts val="0"/>
              </a:spcAft>
              <a:buSzPts val="1600"/>
              <a:buChar char="■"/>
              <a:defRPr/>
            </a:lvl3pPr>
            <a:lvl4pPr marL="1828800" lvl="3" indent="-330200" rtl="0">
              <a:spcBef>
                <a:spcPts val="800"/>
              </a:spcBef>
              <a:spcAft>
                <a:spcPts val="0"/>
              </a:spcAft>
              <a:buSzPts val="1600"/>
              <a:buChar char="●"/>
              <a:defRPr/>
            </a:lvl4pPr>
            <a:lvl5pPr marL="2286000" lvl="4" indent="-330200" rtl="0">
              <a:spcBef>
                <a:spcPts val="800"/>
              </a:spcBef>
              <a:spcAft>
                <a:spcPts val="0"/>
              </a:spcAft>
              <a:buSzPts val="1600"/>
              <a:buChar char="○"/>
              <a:defRPr/>
            </a:lvl5pPr>
            <a:lvl6pPr marL="2743200" lvl="5" indent="-330200" rtl="0">
              <a:spcBef>
                <a:spcPts val="800"/>
              </a:spcBef>
              <a:spcAft>
                <a:spcPts val="0"/>
              </a:spcAft>
              <a:buSzPts val="1600"/>
              <a:buChar char="■"/>
              <a:defRPr/>
            </a:lvl6pPr>
            <a:lvl7pPr marL="3200400" lvl="6" indent="-330200" rtl="0">
              <a:spcBef>
                <a:spcPts val="800"/>
              </a:spcBef>
              <a:spcAft>
                <a:spcPts val="0"/>
              </a:spcAft>
              <a:buSzPts val="1600"/>
              <a:buChar char="●"/>
              <a:defRPr/>
            </a:lvl7pPr>
            <a:lvl8pPr marL="3657600" lvl="7" indent="-330200" rtl="0">
              <a:spcBef>
                <a:spcPts val="800"/>
              </a:spcBef>
              <a:spcAft>
                <a:spcPts val="0"/>
              </a:spcAft>
              <a:buSzPts val="1600"/>
              <a:buChar char="○"/>
              <a:defRPr/>
            </a:lvl8pPr>
            <a:lvl9pPr marL="4114800" lvl="8" indent="-330200" rtl="0">
              <a:spcBef>
                <a:spcPts val="800"/>
              </a:spcBef>
              <a:spcAft>
                <a:spcPts val="800"/>
              </a:spcAft>
              <a:buSzPts val="1600"/>
              <a:buChar char="■"/>
              <a:defRPr/>
            </a:lvl9pPr>
          </a:lstStyle>
          <a:p>
            <a:endParaRPr/>
          </a:p>
        </p:txBody>
      </p:sp>
      <p:sp>
        <p:nvSpPr>
          <p:cNvPr id="56" name="Google Shape;56;p9"/>
          <p:cNvSpPr txBox="1">
            <a:spLocks noGrp="1"/>
          </p:cNvSpPr>
          <p:nvPr>
            <p:ph type="sldNum" idx="12"/>
          </p:nvPr>
        </p:nvSpPr>
        <p:spPr>
          <a:xfrm>
            <a:off x="8472450" y="4878930"/>
            <a:ext cx="548700" cy="2391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7" name="Google Shape;57;p9"/>
          <p:cNvSpPr txBox="1">
            <a:spLocks noGrp="1"/>
          </p:cNvSpPr>
          <p:nvPr>
            <p:ph type="subTitle" idx="2"/>
          </p:nvPr>
        </p:nvSpPr>
        <p:spPr>
          <a:xfrm>
            <a:off x="595175" y="1216150"/>
            <a:ext cx="3473700" cy="3257400"/>
          </a:xfrm>
          <a:prstGeom prst="rect">
            <a:avLst/>
          </a:prstGeom>
          <a:solidFill>
            <a:schemeClr val="accent3"/>
          </a:solidFill>
        </p:spPr>
        <p:txBody>
          <a:bodyPr spcFirstLastPara="1" wrap="square" lIns="274300" tIns="274300" rIns="274300" bIns="274300" anchor="ctr" anchorCtr="0">
            <a:noAutofit/>
          </a:bodyPr>
          <a:lstStyle>
            <a:lvl1pPr lvl="0">
              <a:spcBef>
                <a:spcPts val="0"/>
              </a:spcBef>
              <a:spcAft>
                <a:spcPts val="0"/>
              </a:spcAft>
              <a:buSzPts val="1600"/>
              <a:buFont typeface="Public Sans Thin"/>
              <a:buNone/>
              <a:defRPr sz="1600">
                <a:solidFill>
                  <a:schemeClr val="accent2"/>
                </a:solidFill>
                <a:latin typeface="Public Sans Thin"/>
                <a:ea typeface="Public Sans Thin"/>
                <a:cs typeface="Public Sans Thin"/>
                <a:sym typeface="Public Sans Thin"/>
              </a:defRPr>
            </a:lvl1pPr>
            <a:lvl2pPr lvl="1">
              <a:spcBef>
                <a:spcPts val="800"/>
              </a:spcBef>
              <a:spcAft>
                <a:spcPts val="0"/>
              </a:spcAft>
              <a:buSzPts val="1600"/>
              <a:buFont typeface="Public Sans Thin"/>
              <a:buNone/>
              <a:defRPr sz="1600">
                <a:solidFill>
                  <a:schemeClr val="accent2"/>
                </a:solidFill>
                <a:latin typeface="Public Sans Thin"/>
                <a:ea typeface="Public Sans Thin"/>
                <a:cs typeface="Public Sans Thin"/>
                <a:sym typeface="Public Sans Thin"/>
              </a:defRPr>
            </a:lvl2pPr>
            <a:lvl3pPr lvl="2">
              <a:spcBef>
                <a:spcPts val="800"/>
              </a:spcBef>
              <a:spcAft>
                <a:spcPts val="0"/>
              </a:spcAft>
              <a:buSzPts val="1600"/>
              <a:buFont typeface="Public Sans Thin"/>
              <a:buNone/>
              <a:defRPr sz="1600">
                <a:solidFill>
                  <a:schemeClr val="accent2"/>
                </a:solidFill>
                <a:latin typeface="Public Sans Thin"/>
                <a:ea typeface="Public Sans Thin"/>
                <a:cs typeface="Public Sans Thin"/>
                <a:sym typeface="Public Sans Thin"/>
              </a:defRPr>
            </a:lvl3pPr>
            <a:lvl4pPr lvl="3">
              <a:spcBef>
                <a:spcPts val="800"/>
              </a:spcBef>
              <a:spcAft>
                <a:spcPts val="0"/>
              </a:spcAft>
              <a:buSzPts val="1600"/>
              <a:buFont typeface="Public Sans Thin"/>
              <a:buNone/>
              <a:defRPr sz="1600">
                <a:solidFill>
                  <a:schemeClr val="accent2"/>
                </a:solidFill>
                <a:latin typeface="Public Sans Thin"/>
                <a:ea typeface="Public Sans Thin"/>
                <a:cs typeface="Public Sans Thin"/>
                <a:sym typeface="Public Sans Thin"/>
              </a:defRPr>
            </a:lvl4pPr>
            <a:lvl5pPr lvl="4">
              <a:spcBef>
                <a:spcPts val="800"/>
              </a:spcBef>
              <a:spcAft>
                <a:spcPts val="0"/>
              </a:spcAft>
              <a:buSzPts val="1600"/>
              <a:buFont typeface="Public Sans Thin"/>
              <a:buNone/>
              <a:defRPr sz="1600">
                <a:solidFill>
                  <a:schemeClr val="accent2"/>
                </a:solidFill>
                <a:latin typeface="Public Sans Thin"/>
                <a:ea typeface="Public Sans Thin"/>
                <a:cs typeface="Public Sans Thin"/>
                <a:sym typeface="Public Sans Thin"/>
              </a:defRPr>
            </a:lvl5pPr>
            <a:lvl6pPr lvl="5">
              <a:spcBef>
                <a:spcPts val="800"/>
              </a:spcBef>
              <a:spcAft>
                <a:spcPts val="0"/>
              </a:spcAft>
              <a:buSzPts val="1600"/>
              <a:buFont typeface="Public Sans Thin"/>
              <a:buNone/>
              <a:defRPr sz="1600">
                <a:solidFill>
                  <a:schemeClr val="accent2"/>
                </a:solidFill>
                <a:latin typeface="Public Sans Thin"/>
                <a:ea typeface="Public Sans Thin"/>
                <a:cs typeface="Public Sans Thin"/>
                <a:sym typeface="Public Sans Thin"/>
              </a:defRPr>
            </a:lvl6pPr>
            <a:lvl7pPr lvl="6">
              <a:spcBef>
                <a:spcPts val="800"/>
              </a:spcBef>
              <a:spcAft>
                <a:spcPts val="0"/>
              </a:spcAft>
              <a:buSzPts val="1600"/>
              <a:buFont typeface="Public Sans Thin"/>
              <a:buNone/>
              <a:defRPr sz="1600">
                <a:solidFill>
                  <a:schemeClr val="accent2"/>
                </a:solidFill>
                <a:latin typeface="Public Sans Thin"/>
                <a:ea typeface="Public Sans Thin"/>
                <a:cs typeface="Public Sans Thin"/>
                <a:sym typeface="Public Sans Thin"/>
              </a:defRPr>
            </a:lvl7pPr>
            <a:lvl8pPr lvl="7">
              <a:spcBef>
                <a:spcPts val="800"/>
              </a:spcBef>
              <a:spcAft>
                <a:spcPts val="0"/>
              </a:spcAft>
              <a:buSzPts val="1600"/>
              <a:buFont typeface="Public Sans Thin"/>
              <a:buNone/>
              <a:defRPr sz="1600">
                <a:solidFill>
                  <a:schemeClr val="accent2"/>
                </a:solidFill>
                <a:latin typeface="Public Sans Thin"/>
                <a:ea typeface="Public Sans Thin"/>
                <a:cs typeface="Public Sans Thin"/>
                <a:sym typeface="Public Sans Thin"/>
              </a:defRPr>
            </a:lvl8pPr>
            <a:lvl9pPr lvl="8">
              <a:spcBef>
                <a:spcPts val="800"/>
              </a:spcBef>
              <a:spcAft>
                <a:spcPts val="800"/>
              </a:spcAft>
              <a:buSzPts val="1600"/>
              <a:buFont typeface="Public Sans Thin"/>
              <a:buNone/>
              <a:defRPr sz="1600">
                <a:solidFill>
                  <a:schemeClr val="accent2"/>
                </a:solidFill>
                <a:latin typeface="Public Sans Thin"/>
                <a:ea typeface="Public Sans Thin"/>
                <a:cs typeface="Public Sans Thin"/>
                <a:sym typeface="Public Sans Thin"/>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58"/>
        <p:cNvGrpSpPr/>
        <p:nvPr/>
      </p:nvGrpSpPr>
      <p:grpSpPr>
        <a:xfrm>
          <a:off x="0" y="0"/>
          <a:ext cx="0" cy="0"/>
          <a:chOff x="0" y="0"/>
          <a:chExt cx="0" cy="0"/>
        </a:xfrm>
      </p:grpSpPr>
      <p:sp>
        <p:nvSpPr>
          <p:cNvPr id="59" name="Google Shape;59;p10"/>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60" name="Google Shape;60;p10"/>
          <p:cNvSpPr txBox="1">
            <a:spLocks noGrp="1"/>
          </p:cNvSpPr>
          <p:nvPr>
            <p:ph type="body" idx="1"/>
          </p:nvPr>
        </p:nvSpPr>
        <p:spPr>
          <a:xfrm>
            <a:off x="311700" y="1752300"/>
            <a:ext cx="3999900" cy="2680200"/>
          </a:xfrm>
          <a:prstGeom prst="rect">
            <a:avLst/>
          </a:prstGeom>
          <a:noFill/>
        </p:spPr>
        <p:txBody>
          <a:bodyPr spcFirstLastPara="1" wrap="square" lIns="182875" tIns="182875" rIns="182875" bIns="182875" anchor="t" anchorCtr="0">
            <a:noAutofit/>
          </a:bodyPr>
          <a:lstStyle>
            <a:lvl1pPr marL="457200" lvl="0" indent="-330200" rtl="0">
              <a:spcBef>
                <a:spcPts val="0"/>
              </a:spcBef>
              <a:spcAft>
                <a:spcPts val="0"/>
              </a:spcAft>
              <a:buSzPts val="1600"/>
              <a:buChar char="●"/>
              <a:defRPr/>
            </a:lvl1pPr>
            <a:lvl2pPr marL="914400" lvl="1" indent="-330200" rtl="0">
              <a:spcBef>
                <a:spcPts val="800"/>
              </a:spcBef>
              <a:spcAft>
                <a:spcPts val="0"/>
              </a:spcAft>
              <a:buSzPts val="1600"/>
              <a:buChar char="○"/>
              <a:defRPr/>
            </a:lvl2pPr>
            <a:lvl3pPr marL="1371600" lvl="2" indent="-330200" rtl="0">
              <a:spcBef>
                <a:spcPts val="800"/>
              </a:spcBef>
              <a:spcAft>
                <a:spcPts val="0"/>
              </a:spcAft>
              <a:buSzPts val="1600"/>
              <a:buChar char="■"/>
              <a:defRPr/>
            </a:lvl3pPr>
            <a:lvl4pPr marL="1828800" lvl="3" indent="-330200" rtl="0">
              <a:spcBef>
                <a:spcPts val="800"/>
              </a:spcBef>
              <a:spcAft>
                <a:spcPts val="0"/>
              </a:spcAft>
              <a:buSzPts val="1600"/>
              <a:buChar char="●"/>
              <a:defRPr/>
            </a:lvl4pPr>
            <a:lvl5pPr marL="2286000" lvl="4" indent="-330200" rtl="0">
              <a:spcBef>
                <a:spcPts val="800"/>
              </a:spcBef>
              <a:spcAft>
                <a:spcPts val="0"/>
              </a:spcAft>
              <a:buSzPts val="1600"/>
              <a:buChar char="○"/>
              <a:defRPr/>
            </a:lvl5pPr>
            <a:lvl6pPr marL="2743200" lvl="5" indent="-330200" rtl="0">
              <a:spcBef>
                <a:spcPts val="800"/>
              </a:spcBef>
              <a:spcAft>
                <a:spcPts val="0"/>
              </a:spcAft>
              <a:buSzPts val="1600"/>
              <a:buChar char="■"/>
              <a:defRPr/>
            </a:lvl6pPr>
            <a:lvl7pPr marL="3200400" lvl="6" indent="-330200" rtl="0">
              <a:spcBef>
                <a:spcPts val="800"/>
              </a:spcBef>
              <a:spcAft>
                <a:spcPts val="0"/>
              </a:spcAft>
              <a:buSzPts val="1600"/>
              <a:buChar char="●"/>
              <a:defRPr/>
            </a:lvl7pPr>
            <a:lvl8pPr marL="3657600" lvl="7" indent="-330200" rtl="0">
              <a:spcBef>
                <a:spcPts val="800"/>
              </a:spcBef>
              <a:spcAft>
                <a:spcPts val="0"/>
              </a:spcAft>
              <a:buSzPts val="1600"/>
              <a:buChar char="○"/>
              <a:defRPr/>
            </a:lvl8pPr>
            <a:lvl9pPr marL="4114800" lvl="8" indent="-330200" rtl="0">
              <a:spcBef>
                <a:spcPts val="800"/>
              </a:spcBef>
              <a:spcAft>
                <a:spcPts val="800"/>
              </a:spcAft>
              <a:buSzPts val="1600"/>
              <a:buChar char="■"/>
              <a:defRPr/>
            </a:lvl9pPr>
          </a:lstStyle>
          <a:p>
            <a:endParaRPr/>
          </a:p>
        </p:txBody>
      </p:sp>
      <p:sp>
        <p:nvSpPr>
          <p:cNvPr id="61" name="Google Shape;61;p10"/>
          <p:cNvSpPr txBox="1">
            <a:spLocks noGrp="1"/>
          </p:cNvSpPr>
          <p:nvPr>
            <p:ph type="body" idx="2"/>
          </p:nvPr>
        </p:nvSpPr>
        <p:spPr>
          <a:xfrm>
            <a:off x="4832400" y="1752300"/>
            <a:ext cx="3999900" cy="2680200"/>
          </a:xfrm>
          <a:prstGeom prst="rect">
            <a:avLst/>
          </a:prstGeom>
          <a:noFill/>
        </p:spPr>
        <p:txBody>
          <a:bodyPr spcFirstLastPara="1" wrap="square" lIns="182875" tIns="182875" rIns="182875" bIns="182875" anchor="t" anchorCtr="0">
            <a:noAutofit/>
          </a:bodyPr>
          <a:lstStyle>
            <a:lvl1pPr marL="457200" lvl="0" indent="-330200" rtl="0">
              <a:spcBef>
                <a:spcPts val="0"/>
              </a:spcBef>
              <a:spcAft>
                <a:spcPts val="0"/>
              </a:spcAft>
              <a:buSzPts val="1600"/>
              <a:buChar char="●"/>
              <a:defRPr/>
            </a:lvl1pPr>
            <a:lvl2pPr marL="914400" lvl="1" indent="-330200" rtl="0">
              <a:spcBef>
                <a:spcPts val="800"/>
              </a:spcBef>
              <a:spcAft>
                <a:spcPts val="0"/>
              </a:spcAft>
              <a:buSzPts val="1600"/>
              <a:buChar char="○"/>
              <a:defRPr/>
            </a:lvl2pPr>
            <a:lvl3pPr marL="1371600" lvl="2" indent="-330200" rtl="0">
              <a:spcBef>
                <a:spcPts val="800"/>
              </a:spcBef>
              <a:spcAft>
                <a:spcPts val="0"/>
              </a:spcAft>
              <a:buSzPts val="1600"/>
              <a:buChar char="■"/>
              <a:defRPr/>
            </a:lvl3pPr>
            <a:lvl4pPr marL="1828800" lvl="3" indent="-330200" rtl="0">
              <a:spcBef>
                <a:spcPts val="800"/>
              </a:spcBef>
              <a:spcAft>
                <a:spcPts val="0"/>
              </a:spcAft>
              <a:buSzPts val="1600"/>
              <a:buChar char="●"/>
              <a:defRPr/>
            </a:lvl4pPr>
            <a:lvl5pPr marL="2286000" lvl="4" indent="-330200" rtl="0">
              <a:spcBef>
                <a:spcPts val="800"/>
              </a:spcBef>
              <a:spcAft>
                <a:spcPts val="0"/>
              </a:spcAft>
              <a:buSzPts val="1600"/>
              <a:buChar char="○"/>
              <a:defRPr/>
            </a:lvl5pPr>
            <a:lvl6pPr marL="2743200" lvl="5" indent="-330200" rtl="0">
              <a:spcBef>
                <a:spcPts val="800"/>
              </a:spcBef>
              <a:spcAft>
                <a:spcPts val="0"/>
              </a:spcAft>
              <a:buSzPts val="1600"/>
              <a:buChar char="■"/>
              <a:defRPr/>
            </a:lvl6pPr>
            <a:lvl7pPr marL="3200400" lvl="6" indent="-330200" rtl="0">
              <a:spcBef>
                <a:spcPts val="800"/>
              </a:spcBef>
              <a:spcAft>
                <a:spcPts val="0"/>
              </a:spcAft>
              <a:buSzPts val="1600"/>
              <a:buChar char="●"/>
              <a:defRPr/>
            </a:lvl7pPr>
            <a:lvl8pPr marL="3657600" lvl="7" indent="-330200" rtl="0">
              <a:spcBef>
                <a:spcPts val="800"/>
              </a:spcBef>
              <a:spcAft>
                <a:spcPts val="0"/>
              </a:spcAft>
              <a:buSzPts val="1600"/>
              <a:buChar char="○"/>
              <a:defRPr/>
            </a:lvl8pPr>
            <a:lvl9pPr marL="4114800" lvl="8" indent="-330200" rtl="0">
              <a:spcBef>
                <a:spcPts val="800"/>
              </a:spcBef>
              <a:spcAft>
                <a:spcPts val="800"/>
              </a:spcAft>
              <a:buSzPts val="1600"/>
              <a:buChar char="■"/>
              <a:defRPr/>
            </a:lvl9pPr>
          </a:lstStyle>
          <a:p>
            <a:endParaRPr/>
          </a:p>
        </p:txBody>
      </p:sp>
      <p:sp>
        <p:nvSpPr>
          <p:cNvPr id="62" name="Google Shape;62;p10"/>
          <p:cNvSpPr txBox="1">
            <a:spLocks noGrp="1"/>
          </p:cNvSpPr>
          <p:nvPr>
            <p:ph type="sldNum" idx="12"/>
          </p:nvPr>
        </p:nvSpPr>
        <p:spPr>
          <a:xfrm>
            <a:off x="8472450" y="4878930"/>
            <a:ext cx="548700" cy="2391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3" name="Google Shape;63;p10"/>
          <p:cNvSpPr txBox="1">
            <a:spLocks noGrp="1"/>
          </p:cNvSpPr>
          <p:nvPr>
            <p:ph type="subTitle" idx="3"/>
          </p:nvPr>
        </p:nvSpPr>
        <p:spPr>
          <a:xfrm>
            <a:off x="311700" y="1308425"/>
            <a:ext cx="3999900" cy="444000"/>
          </a:xfrm>
          <a:prstGeom prst="rect">
            <a:avLst/>
          </a:prstGeom>
          <a:solidFill>
            <a:schemeClr val="accent3"/>
          </a:solidFill>
        </p:spPr>
        <p:txBody>
          <a:bodyPr spcFirstLastPara="1" wrap="square" lIns="0" tIns="91425" rIns="91425" bIns="91425" anchor="b" anchorCtr="0">
            <a:noAutofit/>
          </a:bodyPr>
          <a:lstStyle>
            <a:lvl1pPr lvl="0" algn="ctr">
              <a:spcBef>
                <a:spcPts val="0"/>
              </a:spcBef>
              <a:spcAft>
                <a:spcPts val="0"/>
              </a:spcAft>
              <a:buSzPts val="1300"/>
              <a:buFont typeface="Public Sans Thin"/>
              <a:buNone/>
              <a:defRPr sz="1300">
                <a:solidFill>
                  <a:schemeClr val="accent2"/>
                </a:solidFill>
                <a:latin typeface="Public Sans Thin"/>
                <a:ea typeface="Public Sans Thin"/>
                <a:cs typeface="Public Sans Thin"/>
                <a:sym typeface="Public Sans Thin"/>
              </a:defRPr>
            </a:lvl1pPr>
            <a:lvl2pPr lvl="1" algn="ctr">
              <a:spcBef>
                <a:spcPts val="0"/>
              </a:spcBef>
              <a:spcAft>
                <a:spcPts val="0"/>
              </a:spcAft>
              <a:buSzPts val="1300"/>
              <a:buFont typeface="Public Sans Thin"/>
              <a:buNone/>
              <a:defRPr sz="1300">
                <a:solidFill>
                  <a:schemeClr val="accent2"/>
                </a:solidFill>
                <a:latin typeface="Public Sans Thin"/>
                <a:ea typeface="Public Sans Thin"/>
                <a:cs typeface="Public Sans Thin"/>
                <a:sym typeface="Public Sans Thin"/>
              </a:defRPr>
            </a:lvl2pPr>
            <a:lvl3pPr lvl="2" algn="ctr">
              <a:spcBef>
                <a:spcPts val="0"/>
              </a:spcBef>
              <a:spcAft>
                <a:spcPts val="0"/>
              </a:spcAft>
              <a:buSzPts val="1300"/>
              <a:buFont typeface="Public Sans Thin"/>
              <a:buNone/>
              <a:defRPr sz="1300">
                <a:solidFill>
                  <a:schemeClr val="accent2"/>
                </a:solidFill>
                <a:latin typeface="Public Sans Thin"/>
                <a:ea typeface="Public Sans Thin"/>
                <a:cs typeface="Public Sans Thin"/>
                <a:sym typeface="Public Sans Thin"/>
              </a:defRPr>
            </a:lvl3pPr>
            <a:lvl4pPr lvl="3" algn="ctr">
              <a:spcBef>
                <a:spcPts val="0"/>
              </a:spcBef>
              <a:spcAft>
                <a:spcPts val="0"/>
              </a:spcAft>
              <a:buSzPts val="1300"/>
              <a:buFont typeface="Public Sans Thin"/>
              <a:buNone/>
              <a:defRPr sz="1300">
                <a:solidFill>
                  <a:schemeClr val="accent2"/>
                </a:solidFill>
                <a:latin typeface="Public Sans Thin"/>
                <a:ea typeface="Public Sans Thin"/>
                <a:cs typeface="Public Sans Thin"/>
                <a:sym typeface="Public Sans Thin"/>
              </a:defRPr>
            </a:lvl4pPr>
            <a:lvl5pPr lvl="4" algn="ctr">
              <a:spcBef>
                <a:spcPts val="0"/>
              </a:spcBef>
              <a:spcAft>
                <a:spcPts val="0"/>
              </a:spcAft>
              <a:buSzPts val="1300"/>
              <a:buFont typeface="Public Sans Thin"/>
              <a:buNone/>
              <a:defRPr sz="1300">
                <a:solidFill>
                  <a:schemeClr val="accent2"/>
                </a:solidFill>
                <a:latin typeface="Public Sans Thin"/>
                <a:ea typeface="Public Sans Thin"/>
                <a:cs typeface="Public Sans Thin"/>
                <a:sym typeface="Public Sans Thin"/>
              </a:defRPr>
            </a:lvl5pPr>
            <a:lvl6pPr lvl="5" algn="ctr">
              <a:spcBef>
                <a:spcPts val="0"/>
              </a:spcBef>
              <a:spcAft>
                <a:spcPts val="0"/>
              </a:spcAft>
              <a:buSzPts val="1300"/>
              <a:buFont typeface="Public Sans Thin"/>
              <a:buNone/>
              <a:defRPr sz="1300">
                <a:solidFill>
                  <a:schemeClr val="accent2"/>
                </a:solidFill>
                <a:latin typeface="Public Sans Thin"/>
                <a:ea typeface="Public Sans Thin"/>
                <a:cs typeface="Public Sans Thin"/>
                <a:sym typeface="Public Sans Thin"/>
              </a:defRPr>
            </a:lvl6pPr>
            <a:lvl7pPr lvl="6" algn="ctr">
              <a:spcBef>
                <a:spcPts val="0"/>
              </a:spcBef>
              <a:spcAft>
                <a:spcPts val="0"/>
              </a:spcAft>
              <a:buSzPts val="1300"/>
              <a:buFont typeface="Public Sans Thin"/>
              <a:buNone/>
              <a:defRPr sz="1300">
                <a:solidFill>
                  <a:schemeClr val="accent2"/>
                </a:solidFill>
                <a:latin typeface="Public Sans Thin"/>
                <a:ea typeface="Public Sans Thin"/>
                <a:cs typeface="Public Sans Thin"/>
                <a:sym typeface="Public Sans Thin"/>
              </a:defRPr>
            </a:lvl7pPr>
            <a:lvl8pPr lvl="7" algn="ctr">
              <a:spcBef>
                <a:spcPts val="0"/>
              </a:spcBef>
              <a:spcAft>
                <a:spcPts val="0"/>
              </a:spcAft>
              <a:buSzPts val="1300"/>
              <a:buFont typeface="Public Sans Thin"/>
              <a:buNone/>
              <a:defRPr sz="1300">
                <a:solidFill>
                  <a:schemeClr val="accent2"/>
                </a:solidFill>
                <a:latin typeface="Public Sans Thin"/>
                <a:ea typeface="Public Sans Thin"/>
                <a:cs typeface="Public Sans Thin"/>
                <a:sym typeface="Public Sans Thin"/>
              </a:defRPr>
            </a:lvl8pPr>
            <a:lvl9pPr lvl="8" algn="ctr">
              <a:spcBef>
                <a:spcPts val="0"/>
              </a:spcBef>
              <a:spcAft>
                <a:spcPts val="0"/>
              </a:spcAft>
              <a:buSzPts val="1300"/>
              <a:buFont typeface="Public Sans Thin"/>
              <a:buNone/>
              <a:defRPr sz="1300">
                <a:solidFill>
                  <a:schemeClr val="accent2"/>
                </a:solidFill>
                <a:latin typeface="Public Sans Thin"/>
                <a:ea typeface="Public Sans Thin"/>
                <a:cs typeface="Public Sans Thin"/>
                <a:sym typeface="Public Sans Thin"/>
              </a:defRPr>
            </a:lvl9pPr>
          </a:lstStyle>
          <a:p>
            <a:endParaRPr/>
          </a:p>
        </p:txBody>
      </p:sp>
      <p:sp>
        <p:nvSpPr>
          <p:cNvPr id="64" name="Google Shape;64;p10"/>
          <p:cNvSpPr txBox="1">
            <a:spLocks noGrp="1"/>
          </p:cNvSpPr>
          <p:nvPr>
            <p:ph type="subTitle" idx="4"/>
          </p:nvPr>
        </p:nvSpPr>
        <p:spPr>
          <a:xfrm>
            <a:off x="4832400" y="1308425"/>
            <a:ext cx="3999900" cy="444000"/>
          </a:xfrm>
          <a:prstGeom prst="rect">
            <a:avLst/>
          </a:prstGeom>
          <a:solidFill>
            <a:schemeClr val="accent3"/>
          </a:solidFill>
        </p:spPr>
        <p:txBody>
          <a:bodyPr spcFirstLastPara="1" wrap="square" lIns="0" tIns="91425" rIns="91425" bIns="91425" anchor="b" anchorCtr="0">
            <a:noAutofit/>
          </a:bodyPr>
          <a:lstStyle>
            <a:lvl1pPr lvl="0" algn="ctr" rtl="0">
              <a:spcBef>
                <a:spcPts val="0"/>
              </a:spcBef>
              <a:spcAft>
                <a:spcPts val="0"/>
              </a:spcAft>
              <a:buSzPts val="1300"/>
              <a:buFont typeface="Public Sans Thin"/>
              <a:buNone/>
              <a:defRPr sz="1300">
                <a:solidFill>
                  <a:schemeClr val="accent2"/>
                </a:solidFill>
                <a:latin typeface="Public Sans Thin"/>
                <a:ea typeface="Public Sans Thin"/>
                <a:cs typeface="Public Sans Thin"/>
                <a:sym typeface="Public Sans Thin"/>
              </a:defRPr>
            </a:lvl1pPr>
            <a:lvl2pPr lvl="1" algn="ctr" rtl="0">
              <a:spcBef>
                <a:spcPts val="0"/>
              </a:spcBef>
              <a:spcAft>
                <a:spcPts val="0"/>
              </a:spcAft>
              <a:buSzPts val="1300"/>
              <a:buFont typeface="Public Sans Thin"/>
              <a:buNone/>
              <a:defRPr sz="1300">
                <a:solidFill>
                  <a:schemeClr val="accent2"/>
                </a:solidFill>
                <a:latin typeface="Public Sans Thin"/>
                <a:ea typeface="Public Sans Thin"/>
                <a:cs typeface="Public Sans Thin"/>
                <a:sym typeface="Public Sans Thin"/>
              </a:defRPr>
            </a:lvl2pPr>
            <a:lvl3pPr lvl="2" algn="ctr" rtl="0">
              <a:spcBef>
                <a:spcPts val="0"/>
              </a:spcBef>
              <a:spcAft>
                <a:spcPts val="0"/>
              </a:spcAft>
              <a:buSzPts val="1300"/>
              <a:buFont typeface="Public Sans Thin"/>
              <a:buNone/>
              <a:defRPr sz="1300">
                <a:solidFill>
                  <a:schemeClr val="accent2"/>
                </a:solidFill>
                <a:latin typeface="Public Sans Thin"/>
                <a:ea typeface="Public Sans Thin"/>
                <a:cs typeface="Public Sans Thin"/>
                <a:sym typeface="Public Sans Thin"/>
              </a:defRPr>
            </a:lvl3pPr>
            <a:lvl4pPr lvl="3" algn="ctr" rtl="0">
              <a:spcBef>
                <a:spcPts val="0"/>
              </a:spcBef>
              <a:spcAft>
                <a:spcPts val="0"/>
              </a:spcAft>
              <a:buSzPts val="1300"/>
              <a:buFont typeface="Public Sans Thin"/>
              <a:buNone/>
              <a:defRPr sz="1300">
                <a:solidFill>
                  <a:schemeClr val="accent2"/>
                </a:solidFill>
                <a:latin typeface="Public Sans Thin"/>
                <a:ea typeface="Public Sans Thin"/>
                <a:cs typeface="Public Sans Thin"/>
                <a:sym typeface="Public Sans Thin"/>
              </a:defRPr>
            </a:lvl4pPr>
            <a:lvl5pPr lvl="4" algn="ctr" rtl="0">
              <a:spcBef>
                <a:spcPts val="0"/>
              </a:spcBef>
              <a:spcAft>
                <a:spcPts val="0"/>
              </a:spcAft>
              <a:buSzPts val="1300"/>
              <a:buFont typeface="Public Sans Thin"/>
              <a:buNone/>
              <a:defRPr sz="1300">
                <a:solidFill>
                  <a:schemeClr val="accent2"/>
                </a:solidFill>
                <a:latin typeface="Public Sans Thin"/>
                <a:ea typeface="Public Sans Thin"/>
                <a:cs typeface="Public Sans Thin"/>
                <a:sym typeface="Public Sans Thin"/>
              </a:defRPr>
            </a:lvl5pPr>
            <a:lvl6pPr lvl="5" algn="ctr" rtl="0">
              <a:spcBef>
                <a:spcPts val="0"/>
              </a:spcBef>
              <a:spcAft>
                <a:spcPts val="0"/>
              </a:spcAft>
              <a:buSzPts val="1300"/>
              <a:buFont typeface="Public Sans Thin"/>
              <a:buNone/>
              <a:defRPr sz="1300">
                <a:solidFill>
                  <a:schemeClr val="accent2"/>
                </a:solidFill>
                <a:latin typeface="Public Sans Thin"/>
                <a:ea typeface="Public Sans Thin"/>
                <a:cs typeface="Public Sans Thin"/>
                <a:sym typeface="Public Sans Thin"/>
              </a:defRPr>
            </a:lvl6pPr>
            <a:lvl7pPr lvl="6" algn="ctr" rtl="0">
              <a:spcBef>
                <a:spcPts val="0"/>
              </a:spcBef>
              <a:spcAft>
                <a:spcPts val="0"/>
              </a:spcAft>
              <a:buSzPts val="1300"/>
              <a:buFont typeface="Public Sans Thin"/>
              <a:buNone/>
              <a:defRPr sz="1300">
                <a:solidFill>
                  <a:schemeClr val="accent2"/>
                </a:solidFill>
                <a:latin typeface="Public Sans Thin"/>
                <a:ea typeface="Public Sans Thin"/>
                <a:cs typeface="Public Sans Thin"/>
                <a:sym typeface="Public Sans Thin"/>
              </a:defRPr>
            </a:lvl7pPr>
            <a:lvl8pPr lvl="7" algn="ctr" rtl="0">
              <a:spcBef>
                <a:spcPts val="0"/>
              </a:spcBef>
              <a:spcAft>
                <a:spcPts val="0"/>
              </a:spcAft>
              <a:buSzPts val="1300"/>
              <a:buFont typeface="Public Sans Thin"/>
              <a:buNone/>
              <a:defRPr sz="1300">
                <a:solidFill>
                  <a:schemeClr val="accent2"/>
                </a:solidFill>
                <a:latin typeface="Public Sans Thin"/>
                <a:ea typeface="Public Sans Thin"/>
                <a:cs typeface="Public Sans Thin"/>
                <a:sym typeface="Public Sans Thin"/>
              </a:defRPr>
            </a:lvl8pPr>
            <a:lvl9pPr lvl="8" algn="ctr" rtl="0">
              <a:spcBef>
                <a:spcPts val="0"/>
              </a:spcBef>
              <a:spcAft>
                <a:spcPts val="0"/>
              </a:spcAft>
              <a:buSzPts val="1300"/>
              <a:buFont typeface="Public Sans Thin"/>
              <a:buNone/>
              <a:defRPr sz="1300">
                <a:solidFill>
                  <a:schemeClr val="accent2"/>
                </a:solidFill>
                <a:latin typeface="Public Sans Thin"/>
                <a:ea typeface="Public Sans Thin"/>
                <a:cs typeface="Public Sans Thin"/>
                <a:sym typeface="Public Sans Thin"/>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p:nvPr/>
        </p:nvSpPr>
        <p:spPr>
          <a:xfrm>
            <a:off x="250" y="0"/>
            <a:ext cx="9144000" cy="804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p1"/>
          <p:cNvSpPr/>
          <p:nvPr/>
        </p:nvSpPr>
        <p:spPr>
          <a:xfrm>
            <a:off x="200" y="4820000"/>
            <a:ext cx="9144000" cy="32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p1"/>
          <p:cNvSpPr txBox="1">
            <a:spLocks noGrp="1"/>
          </p:cNvSpPr>
          <p:nvPr>
            <p:ph type="title"/>
          </p:nvPr>
        </p:nvSpPr>
        <p:spPr>
          <a:xfrm>
            <a:off x="311700" y="117850"/>
            <a:ext cx="7985700" cy="686700"/>
          </a:xfrm>
          <a:prstGeom prst="rect">
            <a:avLst/>
          </a:prstGeom>
          <a:noFill/>
          <a:ln>
            <a:noFill/>
          </a:ln>
        </p:spPr>
        <p:txBody>
          <a:bodyPr spcFirstLastPara="1" wrap="square" lIns="0" tIns="0" rIns="91425" bIns="91425" anchor="ctr" anchorCtr="0">
            <a:normAutofit/>
          </a:bodyPr>
          <a:lstStyle>
            <a:lvl1pPr lvl="0">
              <a:spcBef>
                <a:spcPts val="0"/>
              </a:spcBef>
              <a:spcAft>
                <a:spcPts val="0"/>
              </a:spcAft>
              <a:buClr>
                <a:schemeClr val="accent2"/>
              </a:buClr>
              <a:buSzPts val="2600"/>
              <a:buFont typeface="Public Sans Thin"/>
              <a:buNone/>
              <a:defRPr sz="2600">
                <a:solidFill>
                  <a:schemeClr val="accent2"/>
                </a:solidFill>
                <a:latin typeface="Public Sans Thin"/>
                <a:ea typeface="Public Sans Thin"/>
                <a:cs typeface="Public Sans Thin"/>
                <a:sym typeface="Public Sans Thin"/>
              </a:defRPr>
            </a:lvl1pPr>
            <a:lvl2pPr lvl="1">
              <a:spcBef>
                <a:spcPts val="0"/>
              </a:spcBef>
              <a:spcAft>
                <a:spcPts val="0"/>
              </a:spcAft>
              <a:buClr>
                <a:schemeClr val="accent2"/>
              </a:buClr>
              <a:buSzPts val="2600"/>
              <a:buFont typeface="Helvetica Neue Light"/>
              <a:buNone/>
              <a:defRPr sz="2600">
                <a:solidFill>
                  <a:schemeClr val="accent2"/>
                </a:solidFill>
                <a:latin typeface="Helvetica Neue Light"/>
                <a:ea typeface="Helvetica Neue Light"/>
                <a:cs typeface="Helvetica Neue Light"/>
                <a:sym typeface="Helvetica Neue Light"/>
              </a:defRPr>
            </a:lvl2pPr>
            <a:lvl3pPr lvl="2">
              <a:spcBef>
                <a:spcPts val="0"/>
              </a:spcBef>
              <a:spcAft>
                <a:spcPts val="0"/>
              </a:spcAft>
              <a:buClr>
                <a:schemeClr val="accent2"/>
              </a:buClr>
              <a:buSzPts val="2600"/>
              <a:buFont typeface="Helvetica Neue Light"/>
              <a:buNone/>
              <a:defRPr sz="2600">
                <a:solidFill>
                  <a:schemeClr val="accent2"/>
                </a:solidFill>
                <a:latin typeface="Helvetica Neue Light"/>
                <a:ea typeface="Helvetica Neue Light"/>
                <a:cs typeface="Helvetica Neue Light"/>
                <a:sym typeface="Helvetica Neue Light"/>
              </a:defRPr>
            </a:lvl3pPr>
            <a:lvl4pPr lvl="3">
              <a:spcBef>
                <a:spcPts val="0"/>
              </a:spcBef>
              <a:spcAft>
                <a:spcPts val="0"/>
              </a:spcAft>
              <a:buClr>
                <a:schemeClr val="accent2"/>
              </a:buClr>
              <a:buSzPts val="2600"/>
              <a:buFont typeface="Helvetica Neue Light"/>
              <a:buNone/>
              <a:defRPr sz="2600">
                <a:solidFill>
                  <a:schemeClr val="accent2"/>
                </a:solidFill>
                <a:latin typeface="Helvetica Neue Light"/>
                <a:ea typeface="Helvetica Neue Light"/>
                <a:cs typeface="Helvetica Neue Light"/>
                <a:sym typeface="Helvetica Neue Light"/>
              </a:defRPr>
            </a:lvl4pPr>
            <a:lvl5pPr lvl="4">
              <a:spcBef>
                <a:spcPts val="0"/>
              </a:spcBef>
              <a:spcAft>
                <a:spcPts val="0"/>
              </a:spcAft>
              <a:buClr>
                <a:schemeClr val="accent2"/>
              </a:buClr>
              <a:buSzPts val="2600"/>
              <a:buFont typeface="Helvetica Neue Light"/>
              <a:buNone/>
              <a:defRPr sz="2600">
                <a:solidFill>
                  <a:schemeClr val="accent2"/>
                </a:solidFill>
                <a:latin typeface="Helvetica Neue Light"/>
                <a:ea typeface="Helvetica Neue Light"/>
                <a:cs typeface="Helvetica Neue Light"/>
                <a:sym typeface="Helvetica Neue Light"/>
              </a:defRPr>
            </a:lvl5pPr>
            <a:lvl6pPr lvl="5">
              <a:spcBef>
                <a:spcPts val="0"/>
              </a:spcBef>
              <a:spcAft>
                <a:spcPts val="0"/>
              </a:spcAft>
              <a:buClr>
                <a:schemeClr val="accent2"/>
              </a:buClr>
              <a:buSzPts val="2600"/>
              <a:buFont typeface="Helvetica Neue Light"/>
              <a:buNone/>
              <a:defRPr sz="2600">
                <a:solidFill>
                  <a:schemeClr val="accent2"/>
                </a:solidFill>
                <a:latin typeface="Helvetica Neue Light"/>
                <a:ea typeface="Helvetica Neue Light"/>
                <a:cs typeface="Helvetica Neue Light"/>
                <a:sym typeface="Helvetica Neue Light"/>
              </a:defRPr>
            </a:lvl6pPr>
            <a:lvl7pPr lvl="6">
              <a:spcBef>
                <a:spcPts val="0"/>
              </a:spcBef>
              <a:spcAft>
                <a:spcPts val="0"/>
              </a:spcAft>
              <a:buClr>
                <a:schemeClr val="accent2"/>
              </a:buClr>
              <a:buSzPts val="2600"/>
              <a:buFont typeface="Helvetica Neue Light"/>
              <a:buNone/>
              <a:defRPr sz="2600">
                <a:solidFill>
                  <a:schemeClr val="accent2"/>
                </a:solidFill>
                <a:latin typeface="Helvetica Neue Light"/>
                <a:ea typeface="Helvetica Neue Light"/>
                <a:cs typeface="Helvetica Neue Light"/>
                <a:sym typeface="Helvetica Neue Light"/>
              </a:defRPr>
            </a:lvl7pPr>
            <a:lvl8pPr lvl="7">
              <a:spcBef>
                <a:spcPts val="0"/>
              </a:spcBef>
              <a:spcAft>
                <a:spcPts val="0"/>
              </a:spcAft>
              <a:buClr>
                <a:schemeClr val="accent2"/>
              </a:buClr>
              <a:buSzPts val="2600"/>
              <a:buFont typeface="Helvetica Neue Light"/>
              <a:buNone/>
              <a:defRPr sz="2600">
                <a:solidFill>
                  <a:schemeClr val="accent2"/>
                </a:solidFill>
                <a:latin typeface="Helvetica Neue Light"/>
                <a:ea typeface="Helvetica Neue Light"/>
                <a:cs typeface="Helvetica Neue Light"/>
                <a:sym typeface="Helvetica Neue Light"/>
              </a:defRPr>
            </a:lvl8pPr>
            <a:lvl9pPr lvl="8">
              <a:spcBef>
                <a:spcPts val="0"/>
              </a:spcBef>
              <a:spcAft>
                <a:spcPts val="0"/>
              </a:spcAft>
              <a:buClr>
                <a:schemeClr val="accent2"/>
              </a:buClr>
              <a:buSzPts val="2600"/>
              <a:buFont typeface="Helvetica Neue Light"/>
              <a:buNone/>
              <a:defRPr sz="2600">
                <a:solidFill>
                  <a:schemeClr val="accent2"/>
                </a:solidFill>
                <a:latin typeface="Helvetica Neue Light"/>
                <a:ea typeface="Helvetica Neue Light"/>
                <a:cs typeface="Helvetica Neue Light"/>
                <a:sym typeface="Helvetica Neue Light"/>
              </a:defRPr>
            </a:lvl9pPr>
          </a:lstStyle>
          <a:p>
            <a:endParaRPr/>
          </a:p>
        </p:txBody>
      </p:sp>
      <p:sp>
        <p:nvSpPr>
          <p:cNvPr id="9" name="Google Shape;9;p1"/>
          <p:cNvSpPr txBox="1">
            <a:spLocks noGrp="1"/>
          </p:cNvSpPr>
          <p:nvPr>
            <p:ph type="body" idx="1"/>
          </p:nvPr>
        </p:nvSpPr>
        <p:spPr>
          <a:xfrm>
            <a:off x="477150" y="1217175"/>
            <a:ext cx="8210400" cy="3351600"/>
          </a:xfrm>
          <a:prstGeom prst="rect">
            <a:avLst/>
          </a:prstGeom>
          <a:noFill/>
          <a:ln>
            <a:noFill/>
          </a:ln>
        </p:spPr>
        <p:txBody>
          <a:bodyPr spcFirstLastPara="1" wrap="square" lIns="0" tIns="91425" rIns="91425" bIns="91425" anchor="t" anchorCtr="0">
            <a:noAutofit/>
          </a:bodyPr>
          <a:lstStyle>
            <a:lvl1pPr marL="457200" lvl="0" indent="-330200">
              <a:lnSpc>
                <a:spcPct val="115000"/>
              </a:lnSpc>
              <a:spcBef>
                <a:spcPts val="0"/>
              </a:spcBef>
              <a:spcAft>
                <a:spcPts val="0"/>
              </a:spcAft>
              <a:buClr>
                <a:schemeClr val="dk1"/>
              </a:buClr>
              <a:buSzPts val="1600"/>
              <a:buFont typeface="Public Sans Thin"/>
              <a:buChar char="●"/>
              <a:defRPr sz="1600">
                <a:solidFill>
                  <a:schemeClr val="dk1"/>
                </a:solidFill>
                <a:latin typeface="Public Sans Thin"/>
                <a:ea typeface="Public Sans Thin"/>
                <a:cs typeface="Public Sans Thin"/>
                <a:sym typeface="Public Sans Thin"/>
              </a:defRPr>
            </a:lvl1pPr>
            <a:lvl2pPr marL="914400" lvl="1" indent="-330200">
              <a:lnSpc>
                <a:spcPct val="115000"/>
              </a:lnSpc>
              <a:spcBef>
                <a:spcPts val="800"/>
              </a:spcBef>
              <a:spcAft>
                <a:spcPts val="0"/>
              </a:spcAft>
              <a:buClr>
                <a:schemeClr val="dk1"/>
              </a:buClr>
              <a:buSzPts val="1600"/>
              <a:buFont typeface="Public Sans Thin"/>
              <a:buChar char="○"/>
              <a:defRPr sz="1600">
                <a:solidFill>
                  <a:schemeClr val="dk1"/>
                </a:solidFill>
                <a:latin typeface="Public Sans Thin"/>
                <a:ea typeface="Public Sans Thin"/>
                <a:cs typeface="Public Sans Thin"/>
                <a:sym typeface="Public Sans Thin"/>
              </a:defRPr>
            </a:lvl2pPr>
            <a:lvl3pPr marL="1371600" lvl="2" indent="-330200">
              <a:lnSpc>
                <a:spcPct val="115000"/>
              </a:lnSpc>
              <a:spcBef>
                <a:spcPts val="800"/>
              </a:spcBef>
              <a:spcAft>
                <a:spcPts val="0"/>
              </a:spcAft>
              <a:buClr>
                <a:schemeClr val="dk1"/>
              </a:buClr>
              <a:buSzPts val="1600"/>
              <a:buFont typeface="Public Sans Thin"/>
              <a:buChar char="■"/>
              <a:defRPr sz="1600">
                <a:solidFill>
                  <a:schemeClr val="dk1"/>
                </a:solidFill>
                <a:latin typeface="Public Sans Thin"/>
                <a:ea typeface="Public Sans Thin"/>
                <a:cs typeface="Public Sans Thin"/>
                <a:sym typeface="Public Sans Thin"/>
              </a:defRPr>
            </a:lvl3pPr>
            <a:lvl4pPr marL="1828800" lvl="3" indent="-330200">
              <a:lnSpc>
                <a:spcPct val="115000"/>
              </a:lnSpc>
              <a:spcBef>
                <a:spcPts val="800"/>
              </a:spcBef>
              <a:spcAft>
                <a:spcPts val="0"/>
              </a:spcAft>
              <a:buClr>
                <a:schemeClr val="dk1"/>
              </a:buClr>
              <a:buSzPts val="1600"/>
              <a:buFont typeface="Public Sans Thin"/>
              <a:buChar char="●"/>
              <a:defRPr sz="1600">
                <a:solidFill>
                  <a:schemeClr val="dk1"/>
                </a:solidFill>
                <a:latin typeface="Public Sans Thin"/>
                <a:ea typeface="Public Sans Thin"/>
                <a:cs typeface="Public Sans Thin"/>
                <a:sym typeface="Public Sans Thin"/>
              </a:defRPr>
            </a:lvl4pPr>
            <a:lvl5pPr marL="2286000" lvl="4" indent="-330200">
              <a:lnSpc>
                <a:spcPct val="115000"/>
              </a:lnSpc>
              <a:spcBef>
                <a:spcPts val="800"/>
              </a:spcBef>
              <a:spcAft>
                <a:spcPts val="0"/>
              </a:spcAft>
              <a:buClr>
                <a:schemeClr val="dk1"/>
              </a:buClr>
              <a:buSzPts val="1600"/>
              <a:buFont typeface="Public Sans Thin"/>
              <a:buChar char="○"/>
              <a:defRPr sz="1600">
                <a:solidFill>
                  <a:schemeClr val="dk1"/>
                </a:solidFill>
                <a:latin typeface="Public Sans Thin"/>
                <a:ea typeface="Public Sans Thin"/>
                <a:cs typeface="Public Sans Thin"/>
                <a:sym typeface="Public Sans Thin"/>
              </a:defRPr>
            </a:lvl5pPr>
            <a:lvl6pPr marL="2743200" lvl="5" indent="-330200">
              <a:lnSpc>
                <a:spcPct val="115000"/>
              </a:lnSpc>
              <a:spcBef>
                <a:spcPts val="800"/>
              </a:spcBef>
              <a:spcAft>
                <a:spcPts val="0"/>
              </a:spcAft>
              <a:buClr>
                <a:schemeClr val="dk1"/>
              </a:buClr>
              <a:buSzPts val="1600"/>
              <a:buFont typeface="Public Sans Thin"/>
              <a:buChar char="■"/>
              <a:defRPr sz="1600">
                <a:solidFill>
                  <a:schemeClr val="dk1"/>
                </a:solidFill>
                <a:latin typeface="Public Sans Thin"/>
                <a:ea typeface="Public Sans Thin"/>
                <a:cs typeface="Public Sans Thin"/>
                <a:sym typeface="Public Sans Thin"/>
              </a:defRPr>
            </a:lvl6pPr>
            <a:lvl7pPr marL="3200400" lvl="6" indent="-330200">
              <a:lnSpc>
                <a:spcPct val="115000"/>
              </a:lnSpc>
              <a:spcBef>
                <a:spcPts val="800"/>
              </a:spcBef>
              <a:spcAft>
                <a:spcPts val="0"/>
              </a:spcAft>
              <a:buClr>
                <a:schemeClr val="dk1"/>
              </a:buClr>
              <a:buSzPts val="1600"/>
              <a:buFont typeface="Public Sans Thin"/>
              <a:buChar char="●"/>
              <a:defRPr sz="1600">
                <a:solidFill>
                  <a:schemeClr val="dk1"/>
                </a:solidFill>
                <a:latin typeface="Public Sans Thin"/>
                <a:ea typeface="Public Sans Thin"/>
                <a:cs typeface="Public Sans Thin"/>
                <a:sym typeface="Public Sans Thin"/>
              </a:defRPr>
            </a:lvl7pPr>
            <a:lvl8pPr marL="3657600" lvl="7" indent="-330200">
              <a:lnSpc>
                <a:spcPct val="115000"/>
              </a:lnSpc>
              <a:spcBef>
                <a:spcPts val="800"/>
              </a:spcBef>
              <a:spcAft>
                <a:spcPts val="0"/>
              </a:spcAft>
              <a:buClr>
                <a:schemeClr val="dk1"/>
              </a:buClr>
              <a:buSzPts val="1600"/>
              <a:buFont typeface="Public Sans Thin"/>
              <a:buChar char="○"/>
              <a:defRPr sz="1600">
                <a:solidFill>
                  <a:schemeClr val="dk1"/>
                </a:solidFill>
                <a:latin typeface="Public Sans Thin"/>
                <a:ea typeface="Public Sans Thin"/>
                <a:cs typeface="Public Sans Thin"/>
                <a:sym typeface="Public Sans Thin"/>
              </a:defRPr>
            </a:lvl8pPr>
            <a:lvl9pPr marL="4114800" lvl="8" indent="-330200">
              <a:lnSpc>
                <a:spcPct val="115000"/>
              </a:lnSpc>
              <a:spcBef>
                <a:spcPts val="800"/>
              </a:spcBef>
              <a:spcAft>
                <a:spcPts val="800"/>
              </a:spcAft>
              <a:buClr>
                <a:schemeClr val="dk1"/>
              </a:buClr>
              <a:buSzPts val="1600"/>
              <a:buFont typeface="Public Sans Thin"/>
              <a:buChar char="■"/>
              <a:defRPr sz="1600">
                <a:solidFill>
                  <a:schemeClr val="dk1"/>
                </a:solidFill>
                <a:latin typeface="Public Sans Thin"/>
                <a:ea typeface="Public Sans Thin"/>
                <a:cs typeface="Public Sans Thin"/>
                <a:sym typeface="Public Sans Thin"/>
              </a:defRPr>
            </a:lvl9pPr>
          </a:lstStyle>
          <a:p>
            <a:endParaRPr/>
          </a:p>
        </p:txBody>
      </p:sp>
      <p:sp>
        <p:nvSpPr>
          <p:cNvPr id="10" name="Google Shape;10;p1"/>
          <p:cNvSpPr txBox="1">
            <a:spLocks noGrp="1"/>
          </p:cNvSpPr>
          <p:nvPr>
            <p:ph type="sldNum" idx="12"/>
          </p:nvPr>
        </p:nvSpPr>
        <p:spPr>
          <a:xfrm>
            <a:off x="8472450" y="4878930"/>
            <a:ext cx="548700" cy="239100"/>
          </a:xfrm>
          <a:prstGeom prst="rect">
            <a:avLst/>
          </a:prstGeom>
          <a:noFill/>
          <a:ln>
            <a:noFill/>
          </a:ln>
        </p:spPr>
        <p:txBody>
          <a:bodyPr spcFirstLastPara="1" wrap="square" lIns="91425" tIns="91425" rIns="91425" bIns="91425" anchor="ctr" anchorCtr="0">
            <a:noAutofit/>
          </a:bodyPr>
          <a:lstStyle>
            <a:lvl1pPr lvl="0" algn="r">
              <a:buNone/>
              <a:defRPr sz="900">
                <a:solidFill>
                  <a:schemeClr val="dk1"/>
                </a:solidFill>
                <a:latin typeface="Public Sans Thin"/>
                <a:ea typeface="Public Sans Thin"/>
                <a:cs typeface="Public Sans Thin"/>
                <a:sym typeface="Public Sans Thin"/>
              </a:defRPr>
            </a:lvl1pPr>
            <a:lvl2pPr lvl="1" algn="r">
              <a:buNone/>
              <a:defRPr sz="900">
                <a:solidFill>
                  <a:schemeClr val="dk1"/>
                </a:solidFill>
                <a:latin typeface="Public Sans Thin"/>
                <a:ea typeface="Public Sans Thin"/>
                <a:cs typeface="Public Sans Thin"/>
                <a:sym typeface="Public Sans Thin"/>
              </a:defRPr>
            </a:lvl2pPr>
            <a:lvl3pPr lvl="2" algn="r">
              <a:buNone/>
              <a:defRPr sz="900">
                <a:solidFill>
                  <a:schemeClr val="dk1"/>
                </a:solidFill>
                <a:latin typeface="Public Sans Thin"/>
                <a:ea typeface="Public Sans Thin"/>
                <a:cs typeface="Public Sans Thin"/>
                <a:sym typeface="Public Sans Thin"/>
              </a:defRPr>
            </a:lvl3pPr>
            <a:lvl4pPr lvl="3" algn="r">
              <a:buNone/>
              <a:defRPr sz="900">
                <a:solidFill>
                  <a:schemeClr val="dk1"/>
                </a:solidFill>
                <a:latin typeface="Public Sans Thin"/>
                <a:ea typeface="Public Sans Thin"/>
                <a:cs typeface="Public Sans Thin"/>
                <a:sym typeface="Public Sans Thin"/>
              </a:defRPr>
            </a:lvl4pPr>
            <a:lvl5pPr lvl="4" algn="r">
              <a:buNone/>
              <a:defRPr sz="900">
                <a:solidFill>
                  <a:schemeClr val="dk1"/>
                </a:solidFill>
                <a:latin typeface="Public Sans Thin"/>
                <a:ea typeface="Public Sans Thin"/>
                <a:cs typeface="Public Sans Thin"/>
                <a:sym typeface="Public Sans Thin"/>
              </a:defRPr>
            </a:lvl5pPr>
            <a:lvl6pPr lvl="5" algn="r">
              <a:buNone/>
              <a:defRPr sz="900">
                <a:solidFill>
                  <a:schemeClr val="dk1"/>
                </a:solidFill>
                <a:latin typeface="Public Sans Thin"/>
                <a:ea typeface="Public Sans Thin"/>
                <a:cs typeface="Public Sans Thin"/>
                <a:sym typeface="Public Sans Thin"/>
              </a:defRPr>
            </a:lvl6pPr>
            <a:lvl7pPr lvl="6" algn="r">
              <a:buNone/>
              <a:defRPr sz="900">
                <a:solidFill>
                  <a:schemeClr val="dk1"/>
                </a:solidFill>
                <a:latin typeface="Public Sans Thin"/>
                <a:ea typeface="Public Sans Thin"/>
                <a:cs typeface="Public Sans Thin"/>
                <a:sym typeface="Public Sans Thin"/>
              </a:defRPr>
            </a:lvl7pPr>
            <a:lvl8pPr lvl="7" algn="r">
              <a:buNone/>
              <a:defRPr sz="900">
                <a:solidFill>
                  <a:schemeClr val="dk1"/>
                </a:solidFill>
                <a:latin typeface="Public Sans Thin"/>
                <a:ea typeface="Public Sans Thin"/>
                <a:cs typeface="Public Sans Thin"/>
                <a:sym typeface="Public Sans Thin"/>
              </a:defRPr>
            </a:lvl8pPr>
            <a:lvl9pPr lvl="8" algn="r">
              <a:buNone/>
              <a:defRPr sz="900">
                <a:solidFill>
                  <a:schemeClr val="dk1"/>
                </a:solidFill>
                <a:latin typeface="Public Sans Thin"/>
                <a:ea typeface="Public Sans Thin"/>
                <a:cs typeface="Public Sans Thin"/>
                <a:sym typeface="Public Sans Thin"/>
              </a:defRPr>
            </a:lvl9pPr>
          </a:lstStyle>
          <a:p>
            <a:pPr marL="0" lvl="0" indent="0" algn="r" rtl="0">
              <a:spcBef>
                <a:spcPts val="0"/>
              </a:spcBef>
              <a:spcAft>
                <a:spcPts val="0"/>
              </a:spcAft>
              <a:buNone/>
            </a:pPr>
            <a:fld id="{00000000-1234-1234-1234-123412341234}" type="slidenum">
              <a:rPr lang="en"/>
              <a:t>‹#›</a:t>
            </a:fld>
            <a:endParaRPr/>
          </a:p>
        </p:txBody>
      </p:sp>
      <p:sp>
        <p:nvSpPr>
          <p:cNvPr id="11" name="Google Shape;11;p1"/>
          <p:cNvSpPr txBox="1"/>
          <p:nvPr/>
        </p:nvSpPr>
        <p:spPr>
          <a:xfrm>
            <a:off x="311700" y="4853475"/>
            <a:ext cx="5207700" cy="290100"/>
          </a:xfrm>
          <a:prstGeom prst="rect">
            <a:avLst/>
          </a:prstGeom>
          <a:noFill/>
          <a:ln>
            <a:noFill/>
          </a:ln>
        </p:spPr>
        <p:txBody>
          <a:bodyPr spcFirstLastPara="1" wrap="square" lIns="0" tIns="0" rIns="91425" bIns="0" anchor="ctr" anchorCtr="0">
            <a:noAutofit/>
          </a:bodyPr>
          <a:lstStyle/>
          <a:p>
            <a:pPr marL="0" lvl="0" indent="0" algn="l" rtl="0">
              <a:spcBef>
                <a:spcPts val="0"/>
              </a:spcBef>
              <a:spcAft>
                <a:spcPts val="0"/>
              </a:spcAft>
              <a:buClr>
                <a:schemeClr val="dk1"/>
              </a:buClr>
              <a:buSzPts val="1100"/>
              <a:buFont typeface="Arial"/>
              <a:buNone/>
            </a:pPr>
            <a:r>
              <a:rPr lang="en" sz="700">
                <a:solidFill>
                  <a:schemeClr val="dk2"/>
                </a:solidFill>
                <a:latin typeface="Helvetica Neue Light"/>
                <a:ea typeface="Helvetica Neue Light"/>
                <a:cs typeface="Helvetica Neue Light"/>
                <a:sym typeface="Helvetica Neue Light"/>
              </a:rPr>
              <a:t>Technology Transformation Services </a:t>
            </a:r>
            <a:r>
              <a:rPr lang="en" sz="700">
                <a:solidFill>
                  <a:schemeClr val="accent2"/>
                </a:solidFill>
                <a:latin typeface="Helvetica Neue Light"/>
                <a:ea typeface="Helvetica Neue Light"/>
                <a:cs typeface="Helvetica Neue Light"/>
                <a:sym typeface="Helvetica Neue Light"/>
              </a:rPr>
              <a:t>  </a:t>
            </a:r>
            <a:endParaRPr sz="700">
              <a:solidFill>
                <a:schemeClr val="dk1"/>
              </a:solidFill>
              <a:latin typeface="Public Sans Thin"/>
              <a:ea typeface="Public Sans Thin"/>
              <a:cs typeface="Public Sans Thin"/>
              <a:sym typeface="Public Sans Thin"/>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27.xml"/><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1.xml"/><Relationship Id="rId1" Type="http://schemas.openxmlformats.org/officeDocument/2006/relationships/slideLayout" Target="../slideLayouts/slideLayout14.xml"/><Relationship Id="rId4" Type="http://schemas.openxmlformats.org/officeDocument/2006/relationships/image" Target="../media/image20.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7.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8.xml"/><Relationship Id="rId1" Type="http://schemas.openxmlformats.org/officeDocument/2006/relationships/slideLayout" Target="../slideLayouts/slideLayout19.xml"/><Relationship Id="rId5" Type="http://schemas.openxmlformats.org/officeDocument/2006/relationships/image" Target="../media/image24.png"/><Relationship Id="rId4" Type="http://schemas.openxmlformats.org/officeDocument/2006/relationships/image" Target="../media/image23.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9.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0.xml"/><Relationship Id="rId5" Type="http://schemas.openxmlformats.org/officeDocument/2006/relationships/image" Target="../media/image4.jpg"/><Relationship Id="rId4" Type="http://schemas.openxmlformats.org/officeDocument/2006/relationships/image" Target="../media/image3.jp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hyperlink" Target="https://dribbble.com/shots/4169845-Inclusive-Design-at-Microsoft"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2"/>
          <p:cNvSpPr txBox="1">
            <a:spLocks noGrp="1"/>
          </p:cNvSpPr>
          <p:nvPr>
            <p:ph type="ctrTitle"/>
          </p:nvPr>
        </p:nvSpPr>
        <p:spPr>
          <a:xfrm>
            <a:off x="596100" y="1391550"/>
            <a:ext cx="8312100" cy="1442100"/>
          </a:xfrm>
          <a:prstGeom prst="rect">
            <a:avLst/>
          </a:prstGeom>
        </p:spPr>
        <p:txBody>
          <a:bodyPr spcFirstLastPara="1" wrap="square" lIns="0" tIns="0" rIns="91425" bIns="91425" anchor="b" anchorCtr="0">
            <a:normAutofit/>
          </a:bodyPr>
          <a:lstStyle/>
          <a:p>
            <a:pPr marL="0" lvl="0" indent="0" algn="r" rtl="0">
              <a:spcBef>
                <a:spcPts val="0"/>
              </a:spcBef>
              <a:spcAft>
                <a:spcPts val="0"/>
              </a:spcAft>
              <a:buNone/>
            </a:pPr>
            <a:r>
              <a:rPr lang="en" dirty="0">
                <a:solidFill>
                  <a:schemeClr val="dk1"/>
                </a:solidFill>
              </a:rPr>
              <a:t>Designing with People of All Abilities</a:t>
            </a:r>
            <a:endParaRPr dirty="0">
              <a:solidFill>
                <a:schemeClr val="dk1"/>
              </a:solidFill>
            </a:endParaRPr>
          </a:p>
        </p:txBody>
      </p:sp>
      <p:sp>
        <p:nvSpPr>
          <p:cNvPr id="130" name="Google Shape;130;p22"/>
          <p:cNvSpPr txBox="1">
            <a:spLocks noGrp="1"/>
          </p:cNvSpPr>
          <p:nvPr>
            <p:ph type="subTitle" idx="1"/>
          </p:nvPr>
        </p:nvSpPr>
        <p:spPr>
          <a:xfrm>
            <a:off x="3859500" y="3186467"/>
            <a:ext cx="5048700" cy="336300"/>
          </a:xfrm>
          <a:prstGeom prst="rect">
            <a:avLst/>
          </a:prstGeom>
        </p:spPr>
        <p:txBody>
          <a:bodyPr spcFirstLastPara="1" wrap="square" lIns="0" tIns="91425" rIns="91425" bIns="91425" anchor="t" anchorCtr="0">
            <a:noAutofit/>
          </a:bodyPr>
          <a:lstStyle/>
          <a:p>
            <a:pPr marL="0" lvl="0" indent="0" algn="r" rtl="0">
              <a:spcBef>
                <a:spcPts val="0"/>
              </a:spcBef>
              <a:spcAft>
                <a:spcPts val="0"/>
              </a:spcAft>
              <a:buNone/>
            </a:pPr>
            <a:r>
              <a:rPr lang="en" i="1">
                <a:solidFill>
                  <a:schemeClr val="dk1"/>
                </a:solidFill>
              </a:rPr>
              <a:t>June 2021 </a:t>
            </a:r>
            <a:endParaRPr i="1">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1"/>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dirty="0"/>
              <a:t>Inclusive Design Principles</a:t>
            </a:r>
            <a:endParaRPr dirty="0">
              <a:solidFill>
                <a:schemeClr val="dk1"/>
              </a:solidFill>
            </a:endParaRPr>
          </a:p>
        </p:txBody>
      </p:sp>
      <p:sp>
        <p:nvSpPr>
          <p:cNvPr id="201" name="Google Shape;201;p31">
            <a:extLst>
              <a:ext uri="{C183D7F6-B498-43B3-948B-1728B52AA6E4}">
                <adec:decorative xmlns:adec="http://schemas.microsoft.com/office/drawing/2017/decorative" val="1"/>
              </a:ext>
            </a:extLst>
          </p:cNvPr>
          <p:cNvSpPr/>
          <p:nvPr/>
        </p:nvSpPr>
        <p:spPr>
          <a:xfrm>
            <a:off x="0" y="-110087"/>
            <a:ext cx="9209700" cy="54099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2" name="Google Shape;202;p31" descr="Inclusive design principles graphic&#10;1. Provide comparable experience&#10;2. Give control&#10;3. Offer choice&#10;4. Consider situation&#10;5. Be consistent&#10;6. Prioritise content&#10;7. Add value"/>
          <p:cNvPicPr preferRelativeResize="0"/>
          <p:nvPr/>
        </p:nvPicPr>
        <p:blipFill>
          <a:blip r:embed="rId3">
            <a:alphaModFix/>
          </a:blip>
          <a:stretch>
            <a:fillRect/>
          </a:stretch>
        </p:blipFill>
        <p:spPr>
          <a:xfrm>
            <a:off x="1105250" y="164076"/>
            <a:ext cx="6933499" cy="4861574"/>
          </a:xfrm>
          <a:prstGeom prst="rect">
            <a:avLst/>
          </a:prstGeom>
          <a:noFill/>
          <a:ln>
            <a:noFill/>
          </a:ln>
        </p:spPr>
      </p:pic>
      <p:sp>
        <p:nvSpPr>
          <p:cNvPr id="2" name="Slide Number Placeholder 1">
            <a:extLst>
              <a:ext uri="{FF2B5EF4-FFF2-40B4-BE49-F238E27FC236}">
                <a16:creationId xmlns:a16="http://schemas.microsoft.com/office/drawing/2014/main" id="{6CD8DC96-1593-7640-9EFE-1D2F038E5F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2"/>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dirty="0"/>
              <a:t>Design Justice Network Framework &amp;</a:t>
            </a:r>
            <a:r>
              <a:rPr lang="en" baseline="0" dirty="0"/>
              <a:t> Principles</a:t>
            </a:r>
            <a:endParaRPr dirty="0">
              <a:solidFill>
                <a:schemeClr val="dk1"/>
              </a:solidFill>
            </a:endParaRPr>
          </a:p>
        </p:txBody>
      </p:sp>
      <p:sp>
        <p:nvSpPr>
          <p:cNvPr id="209" name="Google Shape;209;p32">
            <a:extLst>
              <a:ext uri="{C183D7F6-B498-43B3-948B-1728B52AA6E4}">
                <adec:decorative xmlns:adec="http://schemas.microsoft.com/office/drawing/2017/decorative" val="1"/>
              </a:ext>
            </a:extLst>
          </p:cNvPr>
          <p:cNvSpPr/>
          <p:nvPr/>
        </p:nvSpPr>
        <p:spPr>
          <a:xfrm>
            <a:off x="-11575" y="-127425"/>
            <a:ext cx="9209700" cy="54099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0" name="Google Shape;210;p32" descr="Design Justice Principles spoken to is that we see the role of designer as a facilitator rather than accessibility and we believe that everyone is an expert based on their lived experience and we all have unique and brilliant contributions to the design process. "/>
          <p:cNvPicPr preferRelativeResize="0"/>
          <p:nvPr/>
        </p:nvPicPr>
        <p:blipFill>
          <a:blip r:embed="rId3">
            <a:alphaModFix/>
          </a:blip>
          <a:stretch>
            <a:fillRect/>
          </a:stretch>
        </p:blipFill>
        <p:spPr>
          <a:xfrm>
            <a:off x="-11575" y="-19237"/>
            <a:ext cx="9209700" cy="5181987"/>
          </a:xfrm>
          <a:prstGeom prst="rect">
            <a:avLst/>
          </a:prstGeom>
          <a:noFill/>
          <a:ln>
            <a:noFill/>
          </a:ln>
        </p:spPr>
      </p:pic>
      <p:sp>
        <p:nvSpPr>
          <p:cNvPr id="2" name="Slide Number Placeholder 1">
            <a:extLst>
              <a:ext uri="{FF2B5EF4-FFF2-40B4-BE49-F238E27FC236}">
                <a16:creationId xmlns:a16="http://schemas.microsoft.com/office/drawing/2014/main" id="{28E89141-1C2A-D34F-B957-20600719A32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3"/>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dirty="0">
                <a:solidFill>
                  <a:schemeClr val="dk1"/>
                </a:solidFill>
              </a:rPr>
              <a:t>Co-Production</a:t>
            </a:r>
            <a:endParaRPr dirty="0">
              <a:solidFill>
                <a:schemeClr val="dk1"/>
              </a:solidFill>
            </a:endParaRPr>
          </a:p>
        </p:txBody>
      </p:sp>
      <p:sp>
        <p:nvSpPr>
          <p:cNvPr id="217" name="Google Shape;217;p33">
            <a:extLst>
              <a:ext uri="{C183D7F6-B498-43B3-948B-1728B52AA6E4}">
                <adec:decorative xmlns:adec="http://schemas.microsoft.com/office/drawing/2017/decorative" val="1"/>
              </a:ext>
            </a:extLst>
          </p:cNvPr>
          <p:cNvSpPr/>
          <p:nvPr/>
        </p:nvSpPr>
        <p:spPr>
          <a:xfrm>
            <a:off x="-11575" y="-127425"/>
            <a:ext cx="9209700" cy="54099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8" name="Google Shape;218;p33" descr="Graphic breaking down co-production by co-planning, co-design, co-delivery, and co-evaluation from beyond sticky notes."/>
          <p:cNvPicPr preferRelativeResize="0"/>
          <p:nvPr/>
        </p:nvPicPr>
        <p:blipFill>
          <a:blip r:embed="rId3">
            <a:alphaModFix/>
          </a:blip>
          <a:stretch>
            <a:fillRect/>
          </a:stretch>
        </p:blipFill>
        <p:spPr>
          <a:xfrm>
            <a:off x="1967353" y="-76200"/>
            <a:ext cx="5209293" cy="5143499"/>
          </a:xfrm>
          <a:prstGeom prst="rect">
            <a:avLst/>
          </a:prstGeom>
          <a:noFill/>
          <a:ln>
            <a:noFill/>
          </a:ln>
        </p:spPr>
      </p:pic>
      <p:sp>
        <p:nvSpPr>
          <p:cNvPr id="219" name="Google Shape;219;p33"/>
          <p:cNvSpPr txBox="1"/>
          <p:nvPr/>
        </p:nvSpPr>
        <p:spPr>
          <a:xfrm>
            <a:off x="243275" y="4736250"/>
            <a:ext cx="3139500" cy="750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i="1">
                <a:solidFill>
                  <a:schemeClr val="dk1"/>
                </a:solidFill>
                <a:latin typeface="Public Sans Thin"/>
                <a:ea typeface="Public Sans Thin"/>
                <a:cs typeface="Public Sans Thin"/>
                <a:sym typeface="Public Sans Thin"/>
              </a:rPr>
              <a:t>Source: Beyond Sticky Notes</a:t>
            </a:r>
            <a:endParaRPr i="1">
              <a:solidFill>
                <a:schemeClr val="dk1"/>
              </a:solidFill>
              <a:latin typeface="Public Sans Thin"/>
              <a:ea typeface="Public Sans Thin"/>
              <a:cs typeface="Public Sans Thin"/>
              <a:sym typeface="Public Sans Thin"/>
            </a:endParaRPr>
          </a:p>
          <a:p>
            <a:pPr marL="0" lvl="0" indent="0" algn="l" rtl="0">
              <a:spcBef>
                <a:spcPts val="800"/>
              </a:spcBef>
              <a:spcAft>
                <a:spcPts val="0"/>
              </a:spcAft>
              <a:buNone/>
            </a:pPr>
            <a:endParaRPr>
              <a:latin typeface="Public Sans Thin"/>
              <a:ea typeface="Public Sans Thin"/>
              <a:cs typeface="Public Sans Thin"/>
              <a:sym typeface="Public Sans Thin"/>
            </a:endParaRPr>
          </a:p>
        </p:txBody>
      </p:sp>
      <p:sp>
        <p:nvSpPr>
          <p:cNvPr id="2" name="Slide Number Placeholder 1">
            <a:extLst>
              <a:ext uri="{FF2B5EF4-FFF2-40B4-BE49-F238E27FC236}">
                <a16:creationId xmlns:a16="http://schemas.microsoft.com/office/drawing/2014/main" id="{744F7A51-8118-F44D-9AE3-D184A58001C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34"/>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dirty="0"/>
              <a:t>Legislation + Policy  </a:t>
            </a:r>
            <a:endParaRPr dirty="0"/>
          </a:p>
        </p:txBody>
      </p:sp>
      <p:sp>
        <p:nvSpPr>
          <p:cNvPr id="225" name="Google Shape;225;p34"/>
          <p:cNvSpPr txBox="1">
            <a:spLocks noGrp="1"/>
          </p:cNvSpPr>
          <p:nvPr>
            <p:ph type="body" idx="1"/>
          </p:nvPr>
        </p:nvSpPr>
        <p:spPr>
          <a:xfrm>
            <a:off x="384475" y="1008650"/>
            <a:ext cx="8210400" cy="3351600"/>
          </a:xfrm>
          <a:prstGeom prst="rect">
            <a:avLst/>
          </a:prstGeom>
        </p:spPr>
        <p:txBody>
          <a:bodyPr spcFirstLastPara="1" wrap="square" lIns="0" tIns="91425" rIns="91425" bIns="91425" anchor="t" anchorCtr="0">
            <a:noAutofit/>
          </a:bodyPr>
          <a:lstStyle/>
          <a:p>
            <a:pPr marL="457200" lvl="0" indent="-342900" algn="l" rtl="0">
              <a:spcBef>
                <a:spcPts val="0"/>
              </a:spcBef>
              <a:spcAft>
                <a:spcPts val="0"/>
              </a:spcAft>
              <a:buSzPts val="1800"/>
              <a:buChar char="●"/>
            </a:pPr>
            <a:r>
              <a:rPr lang="en" sz="1800" dirty="0"/>
              <a:t>Rehabilitation Act of 1973</a:t>
            </a:r>
            <a:endParaRPr sz="1800" dirty="0"/>
          </a:p>
          <a:p>
            <a:pPr marL="457200" lvl="0" indent="-342900" algn="l" rtl="0">
              <a:spcBef>
                <a:spcPts val="800"/>
              </a:spcBef>
              <a:spcAft>
                <a:spcPts val="0"/>
              </a:spcAft>
              <a:buSzPts val="1800"/>
              <a:buChar char="●"/>
            </a:pPr>
            <a:r>
              <a:rPr lang="en" sz="1800" dirty="0"/>
              <a:t>Section 508</a:t>
            </a:r>
            <a:endParaRPr sz="1800" dirty="0"/>
          </a:p>
          <a:p>
            <a:pPr marL="457200" lvl="0" indent="-342900" algn="l" rtl="0">
              <a:spcBef>
                <a:spcPts val="800"/>
              </a:spcBef>
              <a:spcAft>
                <a:spcPts val="0"/>
              </a:spcAft>
              <a:buSzPts val="1800"/>
              <a:buChar char="●"/>
            </a:pPr>
            <a:r>
              <a:rPr lang="en" sz="1800" dirty="0"/>
              <a:t>Americans with Disabilities Act (ADA)</a:t>
            </a:r>
            <a:endParaRPr sz="1800" dirty="0"/>
          </a:p>
          <a:p>
            <a:pPr marL="457200" lvl="0" indent="-342900" algn="l" rtl="0">
              <a:spcBef>
                <a:spcPts val="800"/>
              </a:spcBef>
              <a:spcAft>
                <a:spcPts val="0"/>
              </a:spcAft>
              <a:buSzPts val="1800"/>
              <a:buChar char="●"/>
            </a:pPr>
            <a:r>
              <a:rPr lang="en" sz="1800" dirty="0"/>
              <a:t>21st Century Video and Communications Act (CVAA)</a:t>
            </a:r>
            <a:endParaRPr sz="1800" dirty="0"/>
          </a:p>
          <a:p>
            <a:pPr marL="457200" lvl="0" indent="-342900" algn="l" rtl="0">
              <a:spcBef>
                <a:spcPts val="800"/>
              </a:spcBef>
              <a:spcAft>
                <a:spcPts val="0"/>
              </a:spcAft>
              <a:buSzPts val="1800"/>
              <a:buChar char="●"/>
            </a:pPr>
            <a:r>
              <a:rPr lang="en" sz="1800" dirty="0"/>
              <a:t>Air Carrier Access Act (ACAA)</a:t>
            </a:r>
            <a:endParaRPr sz="1800" dirty="0"/>
          </a:p>
          <a:p>
            <a:pPr marL="457200" lvl="0" indent="-342900" algn="l" rtl="0">
              <a:spcBef>
                <a:spcPts val="800"/>
              </a:spcBef>
              <a:spcAft>
                <a:spcPts val="800"/>
              </a:spcAft>
              <a:buSzPts val="1800"/>
              <a:buChar char="●"/>
            </a:pPr>
            <a:r>
              <a:rPr lang="en" sz="1800" dirty="0"/>
              <a:t>21st Century Integrated Digital Experience Act (IDEA)</a:t>
            </a:r>
            <a:endParaRPr sz="2200" dirty="0">
              <a:solidFill>
                <a:schemeClr val="dk1"/>
              </a:solidFill>
              <a:latin typeface="Source Sans Pro"/>
              <a:ea typeface="Source Sans Pro"/>
              <a:cs typeface="Source Sans Pro"/>
              <a:sym typeface="Source Sans Pro"/>
            </a:endParaRPr>
          </a:p>
        </p:txBody>
      </p:sp>
      <p:sp>
        <p:nvSpPr>
          <p:cNvPr id="2" name="Slide Number Placeholder 1">
            <a:extLst>
              <a:ext uri="{FF2B5EF4-FFF2-40B4-BE49-F238E27FC236}">
                <a16:creationId xmlns:a16="http://schemas.microsoft.com/office/drawing/2014/main" id="{7C36263C-CD35-034C-A2E0-C074FA87310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5"/>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a:t>DEI&amp;A… or… IDEA </a:t>
            </a:r>
            <a:endParaRPr/>
          </a:p>
        </p:txBody>
      </p:sp>
      <p:sp>
        <p:nvSpPr>
          <p:cNvPr id="232" name="Google Shape;232;p35"/>
          <p:cNvSpPr txBox="1">
            <a:spLocks noGrp="1"/>
          </p:cNvSpPr>
          <p:nvPr>
            <p:ph type="body" idx="1"/>
          </p:nvPr>
        </p:nvSpPr>
        <p:spPr>
          <a:xfrm>
            <a:off x="477150" y="1217175"/>
            <a:ext cx="8210400" cy="3351600"/>
          </a:xfrm>
          <a:prstGeom prst="rect">
            <a:avLst/>
          </a:prstGeom>
        </p:spPr>
        <p:txBody>
          <a:bodyPr spcFirstLastPara="1" wrap="square" lIns="0" tIns="91425" rIns="91425" bIns="91425" anchor="t" anchorCtr="0">
            <a:noAutofit/>
          </a:bodyPr>
          <a:lstStyle/>
          <a:p>
            <a:pPr marL="457200" lvl="0" indent="-355600" algn="l" rtl="0">
              <a:spcBef>
                <a:spcPts val="0"/>
              </a:spcBef>
              <a:spcAft>
                <a:spcPts val="0"/>
              </a:spcAft>
              <a:buClr>
                <a:srgbClr val="333333"/>
              </a:buClr>
              <a:buSzPts val="2000"/>
              <a:buFont typeface="Source Sans Pro"/>
              <a:buChar char="●"/>
            </a:pPr>
            <a:r>
              <a:rPr lang="en" sz="1800" b="1">
                <a:latin typeface="Public Sans"/>
                <a:ea typeface="Public Sans"/>
                <a:cs typeface="Public Sans"/>
                <a:sym typeface="Public Sans"/>
              </a:rPr>
              <a:t>Inclusion: </a:t>
            </a:r>
            <a:r>
              <a:rPr lang="en" sz="1800"/>
              <a:t>All feel welcomed and valued</a:t>
            </a:r>
            <a:endParaRPr sz="1800"/>
          </a:p>
          <a:p>
            <a:pPr marL="457200" lvl="0" indent="-355600" algn="l" rtl="0">
              <a:spcBef>
                <a:spcPts val="800"/>
              </a:spcBef>
              <a:spcAft>
                <a:spcPts val="0"/>
              </a:spcAft>
              <a:buClr>
                <a:srgbClr val="333333"/>
              </a:buClr>
              <a:buSzPts val="2000"/>
              <a:buFont typeface="Source Sans Pro"/>
              <a:buChar char="●"/>
            </a:pPr>
            <a:r>
              <a:rPr lang="en" sz="1800" b="1">
                <a:latin typeface="Public Sans"/>
                <a:ea typeface="Public Sans"/>
                <a:cs typeface="Public Sans"/>
                <a:sym typeface="Public Sans"/>
              </a:rPr>
              <a:t>Diversity:</a:t>
            </a:r>
            <a:r>
              <a:rPr lang="en" sz="1800"/>
              <a:t> All the ways we differ</a:t>
            </a:r>
            <a:endParaRPr sz="1800"/>
          </a:p>
          <a:p>
            <a:pPr marL="457200" lvl="0" indent="-355600" algn="l" rtl="0">
              <a:spcBef>
                <a:spcPts val="800"/>
              </a:spcBef>
              <a:spcAft>
                <a:spcPts val="0"/>
              </a:spcAft>
              <a:buClr>
                <a:srgbClr val="333333"/>
              </a:buClr>
              <a:buSzPts val="2000"/>
              <a:buFont typeface="Source Sans Pro"/>
              <a:buChar char="●"/>
            </a:pPr>
            <a:r>
              <a:rPr lang="en" sz="1800" b="1">
                <a:latin typeface="Public Sans"/>
                <a:ea typeface="Public Sans"/>
                <a:cs typeface="Public Sans"/>
                <a:sym typeface="Public Sans"/>
              </a:rPr>
              <a:t>Equity: </a:t>
            </a:r>
            <a:r>
              <a:rPr lang="en" sz="1800"/>
              <a:t>All having the opportunity to fully participate</a:t>
            </a:r>
            <a:endParaRPr sz="1800"/>
          </a:p>
          <a:p>
            <a:pPr marL="457200" lvl="0" indent="-355600" algn="l" rtl="0">
              <a:spcBef>
                <a:spcPts val="800"/>
              </a:spcBef>
              <a:spcAft>
                <a:spcPts val="0"/>
              </a:spcAft>
              <a:buClr>
                <a:srgbClr val="333333"/>
              </a:buClr>
              <a:buSzPts val="2000"/>
              <a:buFont typeface="Source Sans Pro"/>
              <a:buChar char="●"/>
            </a:pPr>
            <a:r>
              <a:rPr lang="en" sz="1800" b="1">
                <a:latin typeface="Public Sans"/>
                <a:ea typeface="Public Sans"/>
                <a:cs typeface="Public Sans"/>
                <a:sym typeface="Public Sans"/>
              </a:rPr>
              <a:t>Access: </a:t>
            </a:r>
            <a:r>
              <a:rPr lang="en" sz="1800"/>
              <a:t>Of any and all abilities</a:t>
            </a:r>
            <a:br>
              <a:rPr lang="en" sz="1800">
                <a:solidFill>
                  <a:srgbClr val="212529"/>
                </a:solidFill>
                <a:highlight>
                  <a:schemeClr val="lt1"/>
                </a:highlight>
                <a:latin typeface="Source Sans Pro"/>
                <a:ea typeface="Source Sans Pro"/>
                <a:cs typeface="Source Sans Pro"/>
                <a:sym typeface="Source Sans Pro"/>
              </a:rPr>
            </a:br>
            <a:br>
              <a:rPr lang="en" sz="1800">
                <a:solidFill>
                  <a:srgbClr val="212529"/>
                </a:solidFill>
                <a:highlight>
                  <a:schemeClr val="lt1"/>
                </a:highlight>
                <a:latin typeface="Source Sans Pro"/>
                <a:ea typeface="Source Sans Pro"/>
                <a:cs typeface="Source Sans Pro"/>
                <a:sym typeface="Source Sans Pro"/>
              </a:rPr>
            </a:br>
            <a:r>
              <a:rPr lang="en" sz="1800">
                <a:solidFill>
                  <a:schemeClr val="dk1"/>
                </a:solidFill>
                <a:latin typeface="Source Sans Pro"/>
                <a:ea typeface="Source Sans Pro"/>
                <a:cs typeface="Source Sans Pro"/>
                <a:sym typeface="Source Sans Pro"/>
              </a:rPr>
              <a:t> </a:t>
            </a:r>
            <a:br>
              <a:rPr lang="en" sz="1800">
                <a:solidFill>
                  <a:schemeClr val="dk1"/>
                </a:solidFill>
                <a:latin typeface="Source Sans Pro"/>
                <a:ea typeface="Source Sans Pro"/>
                <a:cs typeface="Source Sans Pro"/>
                <a:sym typeface="Source Sans Pro"/>
              </a:rPr>
            </a:br>
            <a:endParaRPr sz="1800">
              <a:solidFill>
                <a:schemeClr val="dk1"/>
              </a:solidFill>
              <a:latin typeface="Source Sans Pro"/>
              <a:ea typeface="Source Sans Pro"/>
              <a:cs typeface="Source Sans Pro"/>
              <a:sym typeface="Source Sans Pro"/>
            </a:endParaRPr>
          </a:p>
          <a:p>
            <a:pPr marL="0" lvl="0" indent="0" algn="l" rtl="0">
              <a:spcBef>
                <a:spcPts val="1600"/>
              </a:spcBef>
              <a:spcAft>
                <a:spcPts val="0"/>
              </a:spcAft>
              <a:buNone/>
            </a:pPr>
            <a:r>
              <a:rPr lang="en" i="1"/>
              <a:t>Source: Indiana Arts Commision</a:t>
            </a:r>
            <a:endParaRPr i="1"/>
          </a:p>
          <a:p>
            <a:pPr marL="457200" lvl="0" indent="0" algn="l" rtl="0">
              <a:lnSpc>
                <a:spcPct val="100000"/>
              </a:lnSpc>
              <a:spcBef>
                <a:spcPts val="800"/>
              </a:spcBef>
              <a:spcAft>
                <a:spcPts val="0"/>
              </a:spcAft>
              <a:buNone/>
            </a:pPr>
            <a:endParaRPr sz="1800">
              <a:solidFill>
                <a:srgbClr val="212529"/>
              </a:solidFill>
              <a:highlight>
                <a:schemeClr val="lt1"/>
              </a:highlight>
              <a:latin typeface="Source Sans Pro"/>
              <a:ea typeface="Source Sans Pro"/>
              <a:cs typeface="Source Sans Pro"/>
              <a:sym typeface="Source Sans Pro"/>
            </a:endParaRPr>
          </a:p>
          <a:p>
            <a:pPr marL="0" lvl="0" indent="0" algn="l" rtl="0">
              <a:lnSpc>
                <a:spcPct val="100000"/>
              </a:lnSpc>
              <a:spcBef>
                <a:spcPts val="500"/>
              </a:spcBef>
              <a:spcAft>
                <a:spcPts val="0"/>
              </a:spcAft>
              <a:buNone/>
            </a:pPr>
            <a:endParaRPr sz="1800">
              <a:solidFill>
                <a:srgbClr val="212529"/>
              </a:solidFill>
              <a:highlight>
                <a:schemeClr val="lt1"/>
              </a:highlight>
              <a:latin typeface="Source Sans Pro"/>
              <a:ea typeface="Source Sans Pro"/>
              <a:cs typeface="Source Sans Pro"/>
              <a:sym typeface="Source Sans Pro"/>
            </a:endParaRPr>
          </a:p>
          <a:p>
            <a:pPr marL="457200" lvl="0" indent="0" algn="l" rtl="0">
              <a:lnSpc>
                <a:spcPct val="100000"/>
              </a:lnSpc>
              <a:spcBef>
                <a:spcPts val="500"/>
              </a:spcBef>
              <a:spcAft>
                <a:spcPts val="500"/>
              </a:spcAft>
              <a:buNone/>
            </a:pPr>
            <a:endParaRPr sz="1800">
              <a:solidFill>
                <a:srgbClr val="212529"/>
              </a:solidFill>
              <a:highlight>
                <a:schemeClr val="lt1"/>
              </a:highlight>
              <a:latin typeface="Source Sans Pro"/>
              <a:ea typeface="Source Sans Pro"/>
              <a:cs typeface="Source Sans Pro"/>
              <a:sym typeface="Source Sans Pro"/>
            </a:endParaRPr>
          </a:p>
        </p:txBody>
      </p:sp>
      <p:sp>
        <p:nvSpPr>
          <p:cNvPr id="2" name="Slide Number Placeholder 1">
            <a:extLst>
              <a:ext uri="{FF2B5EF4-FFF2-40B4-BE49-F238E27FC236}">
                <a16:creationId xmlns:a16="http://schemas.microsoft.com/office/drawing/2014/main" id="{D16DDA73-F1F0-0F49-8AAA-2DBFFAA1147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6"/>
          <p:cNvSpPr txBox="1">
            <a:spLocks noGrp="1"/>
          </p:cNvSpPr>
          <p:nvPr>
            <p:ph type="title"/>
          </p:nvPr>
        </p:nvSpPr>
        <p:spPr>
          <a:xfrm>
            <a:off x="159300" y="2106450"/>
            <a:ext cx="8520600" cy="841800"/>
          </a:xfrm>
          <a:prstGeom prst="rect">
            <a:avLst/>
          </a:prstGeom>
        </p:spPr>
        <p:txBody>
          <a:bodyPr spcFirstLastPara="1" wrap="square" lIns="0" tIns="0" rIns="91425" bIns="91425" anchor="b" anchorCtr="0">
            <a:normAutofit/>
          </a:bodyPr>
          <a:lstStyle/>
          <a:p>
            <a:pPr marL="457200" lvl="0" indent="0" algn="l" rtl="0">
              <a:spcBef>
                <a:spcPts val="0"/>
              </a:spcBef>
              <a:spcAft>
                <a:spcPts val="0"/>
              </a:spcAft>
              <a:buSzPts val="990"/>
              <a:buNone/>
            </a:pPr>
            <a:r>
              <a:rPr lang="en" sz="3500">
                <a:solidFill>
                  <a:schemeClr val="dk1"/>
                </a:solidFill>
              </a:rPr>
              <a:t>Applying Accessibility Principles in UX</a:t>
            </a:r>
            <a:endParaRPr sz="3500">
              <a:solidFill>
                <a:schemeClr val="dk1"/>
              </a:solidFill>
            </a:endParaRPr>
          </a:p>
        </p:txBody>
      </p:sp>
      <p:sp>
        <p:nvSpPr>
          <p:cNvPr id="2" name="Slide Number Placeholder 1">
            <a:extLst>
              <a:ext uri="{FF2B5EF4-FFF2-40B4-BE49-F238E27FC236}">
                <a16:creationId xmlns:a16="http://schemas.microsoft.com/office/drawing/2014/main" id="{F62B79F1-9CF6-9A41-83A9-DCEEAA37314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7"/>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dirty="0"/>
              <a:t>Who is typically excluded? </a:t>
            </a:r>
            <a:endParaRPr dirty="0">
              <a:solidFill>
                <a:schemeClr val="dk1"/>
              </a:solidFill>
            </a:endParaRPr>
          </a:p>
        </p:txBody>
      </p:sp>
      <p:pic>
        <p:nvPicPr>
          <p:cNvPr id="246" name="Google Shape;246;p37" descr="Ontario Gov's slide on how seniors, remote+rural, women, immigrants, disabilities, racialized, low income, low literacy, and indigenous folks are excluded. " title="Who is typically excluded? "/>
          <p:cNvPicPr preferRelativeResize="0"/>
          <p:nvPr/>
        </p:nvPicPr>
        <p:blipFill>
          <a:blip r:embed="rId3">
            <a:alphaModFix/>
          </a:blip>
          <a:stretch>
            <a:fillRect/>
          </a:stretch>
        </p:blipFill>
        <p:spPr>
          <a:xfrm>
            <a:off x="4" y="0"/>
            <a:ext cx="9152149" cy="5143499"/>
          </a:xfrm>
          <a:prstGeom prst="rect">
            <a:avLst/>
          </a:prstGeom>
          <a:noFill/>
          <a:ln>
            <a:noFill/>
          </a:ln>
        </p:spPr>
      </p:pic>
      <p:sp>
        <p:nvSpPr>
          <p:cNvPr id="2" name="Slide Number Placeholder 1">
            <a:extLst>
              <a:ext uri="{FF2B5EF4-FFF2-40B4-BE49-F238E27FC236}">
                <a16:creationId xmlns:a16="http://schemas.microsoft.com/office/drawing/2014/main" id="{D1C85E6F-773C-B24C-99B7-C4E28D6F483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8"/>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dirty="0">
                <a:solidFill>
                  <a:schemeClr val="dk1"/>
                </a:solidFill>
              </a:rPr>
              <a:t>Dissecting UX </a:t>
            </a:r>
            <a:endParaRPr dirty="0">
              <a:solidFill>
                <a:schemeClr val="dk1"/>
              </a:solidFill>
            </a:endParaRPr>
          </a:p>
        </p:txBody>
      </p:sp>
      <p:sp>
        <p:nvSpPr>
          <p:cNvPr id="253" name="Google Shape;253;p38" descr="Circle on left of Venn diagram containing the User portion of UX, overlapping the circle for Experience portion of UX&#10;&#10;The overlap of User and Experience circles creates a shared area of Context."/>
          <p:cNvSpPr/>
          <p:nvPr/>
        </p:nvSpPr>
        <p:spPr>
          <a:xfrm>
            <a:off x="1727125" y="1007900"/>
            <a:ext cx="3567900" cy="35679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4" name="Google Shape;254;p38" descr="Circle on right of Venn diagram containing the Experience portion of UX, overlapping the circle for User portion of UX&#10;&#10;The overlap of User and Experience circles creates a shared area of Context."/>
          <p:cNvSpPr/>
          <p:nvPr/>
        </p:nvSpPr>
        <p:spPr>
          <a:xfrm>
            <a:off x="3855575" y="1007900"/>
            <a:ext cx="3567900" cy="35679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5" name="Google Shape;255;p38"/>
          <p:cNvSpPr txBox="1"/>
          <p:nvPr/>
        </p:nvSpPr>
        <p:spPr>
          <a:xfrm>
            <a:off x="2444325" y="2247375"/>
            <a:ext cx="12048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b="1">
                <a:solidFill>
                  <a:schemeClr val="dk1"/>
                </a:solidFill>
              </a:rPr>
              <a:t>User</a:t>
            </a:r>
            <a:endParaRPr b="1">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-Behaviors</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-Needs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-Motivations</a:t>
            </a:r>
            <a:endParaRPr>
              <a:latin typeface="Public Sans Thin"/>
              <a:ea typeface="Public Sans Thin"/>
              <a:cs typeface="Public Sans Thin"/>
              <a:sym typeface="Public Sans Thin"/>
            </a:endParaRPr>
          </a:p>
        </p:txBody>
      </p:sp>
      <p:sp>
        <p:nvSpPr>
          <p:cNvPr id="257" name="Google Shape;257;p38"/>
          <p:cNvSpPr txBox="1"/>
          <p:nvPr/>
        </p:nvSpPr>
        <p:spPr>
          <a:xfrm>
            <a:off x="4122000" y="2268500"/>
            <a:ext cx="12048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dk1"/>
                </a:solidFill>
              </a:rPr>
              <a:t>Context</a:t>
            </a:r>
            <a:endParaRPr b="1">
              <a:solidFill>
                <a:schemeClr val="dk1"/>
              </a:solidFill>
            </a:endParaRPr>
          </a:p>
          <a:p>
            <a:pPr marL="0" lvl="0" indent="0" algn="l" rtl="0">
              <a:spcBef>
                <a:spcPts val="0"/>
              </a:spcBef>
              <a:spcAft>
                <a:spcPts val="0"/>
              </a:spcAft>
              <a:buNone/>
            </a:pPr>
            <a:r>
              <a:rPr lang="en">
                <a:solidFill>
                  <a:schemeClr val="dk1"/>
                </a:solidFill>
              </a:rPr>
              <a:t>-Beliefs </a:t>
            </a:r>
            <a:endParaRPr>
              <a:solidFill>
                <a:schemeClr val="dk1"/>
              </a:solidFill>
            </a:endParaRPr>
          </a:p>
          <a:p>
            <a:pPr marL="0" lvl="0" indent="0" algn="l" rtl="0">
              <a:spcBef>
                <a:spcPts val="0"/>
              </a:spcBef>
              <a:spcAft>
                <a:spcPts val="0"/>
              </a:spcAft>
              <a:buNone/>
            </a:pPr>
            <a:r>
              <a:rPr lang="en">
                <a:solidFill>
                  <a:schemeClr val="dk1"/>
                </a:solidFill>
              </a:rPr>
              <a:t>-Desires </a:t>
            </a:r>
            <a:endParaRPr>
              <a:solidFill>
                <a:schemeClr val="dk1"/>
              </a:solidFill>
            </a:endParaRPr>
          </a:p>
          <a:p>
            <a:pPr marL="0" lvl="0" indent="0" algn="l" rtl="0">
              <a:spcBef>
                <a:spcPts val="0"/>
              </a:spcBef>
              <a:spcAft>
                <a:spcPts val="0"/>
              </a:spcAft>
              <a:buNone/>
            </a:pPr>
            <a:r>
              <a:rPr lang="en">
                <a:solidFill>
                  <a:schemeClr val="dk1"/>
                </a:solidFill>
              </a:rPr>
              <a:t>-Intent </a:t>
            </a:r>
            <a:endParaRPr>
              <a:solidFill>
                <a:schemeClr val="dk1"/>
              </a:solidFill>
            </a:endParaRPr>
          </a:p>
        </p:txBody>
      </p:sp>
      <p:sp>
        <p:nvSpPr>
          <p:cNvPr id="256" name="Google Shape;256;p38"/>
          <p:cNvSpPr txBox="1"/>
          <p:nvPr/>
        </p:nvSpPr>
        <p:spPr>
          <a:xfrm>
            <a:off x="5631850" y="2268500"/>
            <a:ext cx="12048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dk1"/>
                </a:solidFill>
              </a:rPr>
              <a:t>Experience</a:t>
            </a:r>
            <a:endParaRPr b="1">
              <a:solidFill>
                <a:schemeClr val="dk1"/>
              </a:solidFill>
            </a:endParaRPr>
          </a:p>
          <a:p>
            <a:pPr marL="0" lvl="0" indent="0" algn="l" rtl="0">
              <a:spcBef>
                <a:spcPts val="0"/>
              </a:spcBef>
              <a:spcAft>
                <a:spcPts val="0"/>
              </a:spcAft>
              <a:buNone/>
            </a:pPr>
            <a:r>
              <a:rPr lang="en">
                <a:solidFill>
                  <a:schemeClr val="dk1"/>
                </a:solidFill>
              </a:rPr>
              <a:t>-Usable </a:t>
            </a:r>
            <a:endParaRPr>
              <a:solidFill>
                <a:schemeClr val="dk1"/>
              </a:solidFill>
            </a:endParaRPr>
          </a:p>
          <a:p>
            <a:pPr marL="0" lvl="0" indent="0" algn="l" rtl="0">
              <a:spcBef>
                <a:spcPts val="0"/>
              </a:spcBef>
              <a:spcAft>
                <a:spcPts val="0"/>
              </a:spcAft>
              <a:buNone/>
            </a:pPr>
            <a:r>
              <a:rPr lang="en">
                <a:solidFill>
                  <a:schemeClr val="dk1"/>
                </a:solidFill>
              </a:rPr>
              <a:t>-Useful </a:t>
            </a:r>
            <a:endParaRPr>
              <a:solidFill>
                <a:schemeClr val="dk1"/>
              </a:solidFill>
            </a:endParaRPr>
          </a:p>
          <a:p>
            <a:pPr marL="0" lvl="0" indent="0" algn="l" rtl="0">
              <a:spcBef>
                <a:spcPts val="0"/>
              </a:spcBef>
              <a:spcAft>
                <a:spcPts val="0"/>
              </a:spcAft>
              <a:buNone/>
            </a:pPr>
            <a:r>
              <a:rPr lang="en">
                <a:solidFill>
                  <a:schemeClr val="dk1"/>
                </a:solidFill>
              </a:rPr>
              <a:t>-Delightful </a:t>
            </a:r>
            <a:endParaRPr>
              <a:solidFill>
                <a:schemeClr val="dk1"/>
              </a:solidFill>
            </a:endParaRPr>
          </a:p>
          <a:p>
            <a:pPr marL="0" lvl="0" indent="0" algn="l" rtl="0">
              <a:spcBef>
                <a:spcPts val="0"/>
              </a:spcBef>
              <a:spcAft>
                <a:spcPts val="0"/>
              </a:spcAft>
              <a:buNone/>
            </a:pPr>
            <a:r>
              <a:rPr lang="en">
                <a:solidFill>
                  <a:schemeClr val="dk1"/>
                </a:solidFill>
              </a:rPr>
              <a:t>-Accessible </a:t>
            </a:r>
            <a:endParaRPr>
              <a:solidFill>
                <a:schemeClr val="dk1"/>
              </a:solidFill>
            </a:endParaRPr>
          </a:p>
        </p:txBody>
      </p:sp>
      <p:sp>
        <p:nvSpPr>
          <p:cNvPr id="2" name="Slide Number Placeholder 1">
            <a:extLst>
              <a:ext uri="{FF2B5EF4-FFF2-40B4-BE49-F238E27FC236}">
                <a16:creationId xmlns:a16="http://schemas.microsoft.com/office/drawing/2014/main" id="{1D1AAB6C-B620-204B-9DE6-A8591AB68E2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9"/>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a:t>A11y Framework </a:t>
            </a:r>
            <a:endParaRPr/>
          </a:p>
        </p:txBody>
      </p:sp>
      <p:sp>
        <p:nvSpPr>
          <p:cNvPr id="282" name="Google Shape;282;p39">
            <a:extLst>
              <a:ext uri="{C183D7F6-B498-43B3-948B-1728B52AA6E4}">
                <adec:decorative xmlns:adec="http://schemas.microsoft.com/office/drawing/2017/decorative" val="1"/>
              </a:ext>
            </a:extLst>
          </p:cNvPr>
          <p:cNvSpPr/>
          <p:nvPr/>
        </p:nvSpPr>
        <p:spPr>
          <a:xfrm>
            <a:off x="6702600" y="1156375"/>
            <a:ext cx="1600500" cy="1600500"/>
          </a:xfrm>
          <a:prstGeom prst="ellipse">
            <a:avLst/>
          </a:prstGeom>
          <a:noFill/>
          <a:ln w="19050"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t>UX / CX / Human Factors</a:t>
            </a:r>
            <a:r>
              <a:rPr lang="en" dirty="0"/>
              <a:t> </a:t>
            </a:r>
            <a:endParaRPr dirty="0"/>
          </a:p>
        </p:txBody>
      </p:sp>
      <p:cxnSp>
        <p:nvCxnSpPr>
          <p:cNvPr id="283" name="Google Shape;283;p39">
            <a:extLst>
              <a:ext uri="{C183D7F6-B498-43B3-948B-1728B52AA6E4}">
                <adec:decorative xmlns:adec="http://schemas.microsoft.com/office/drawing/2017/decorative" val="1"/>
              </a:ext>
            </a:extLst>
          </p:cNvPr>
          <p:cNvCxnSpPr/>
          <p:nvPr/>
        </p:nvCxnSpPr>
        <p:spPr>
          <a:xfrm rot="10800000" flipH="1">
            <a:off x="4648200" y="2005425"/>
            <a:ext cx="2054400" cy="856800"/>
          </a:xfrm>
          <a:prstGeom prst="straightConnector1">
            <a:avLst/>
          </a:prstGeom>
          <a:noFill/>
          <a:ln w="19050" cap="flat" cmpd="sng">
            <a:solidFill>
              <a:srgbClr val="595959"/>
            </a:solidFill>
            <a:prstDash val="solid"/>
            <a:round/>
            <a:headEnd type="none" w="med" len="med"/>
            <a:tailEnd type="none" w="med" len="med"/>
          </a:ln>
        </p:spPr>
      </p:cxnSp>
      <p:sp>
        <p:nvSpPr>
          <p:cNvPr id="267" name="Google Shape;267;p39">
            <a:extLst>
              <a:ext uri="{C183D7F6-B498-43B3-948B-1728B52AA6E4}">
                <adec:decorative xmlns:adec="http://schemas.microsoft.com/office/drawing/2017/decorative" val="1"/>
              </a:ext>
            </a:extLst>
          </p:cNvPr>
          <p:cNvSpPr/>
          <p:nvPr/>
        </p:nvSpPr>
        <p:spPr>
          <a:xfrm>
            <a:off x="2839325" y="3186375"/>
            <a:ext cx="193800" cy="193800"/>
          </a:xfrm>
          <a:prstGeom prst="ellipse">
            <a:avLst/>
          </a:pr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7A7"/>
              </a:solidFill>
            </a:endParaRPr>
          </a:p>
        </p:txBody>
      </p:sp>
      <p:sp>
        <p:nvSpPr>
          <p:cNvPr id="268" name="Google Shape;268;p39">
            <a:extLst>
              <a:ext uri="{C183D7F6-B498-43B3-948B-1728B52AA6E4}">
                <adec:decorative xmlns:adec="http://schemas.microsoft.com/office/drawing/2017/decorative" val="1"/>
              </a:ext>
            </a:extLst>
          </p:cNvPr>
          <p:cNvSpPr/>
          <p:nvPr/>
        </p:nvSpPr>
        <p:spPr>
          <a:xfrm>
            <a:off x="2745750" y="2707750"/>
            <a:ext cx="193800" cy="193800"/>
          </a:xfrm>
          <a:prstGeom prst="ellipse">
            <a:avLst/>
          </a:pr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9">
            <a:extLst>
              <a:ext uri="{C183D7F6-B498-43B3-948B-1728B52AA6E4}">
                <adec:decorative xmlns:adec="http://schemas.microsoft.com/office/drawing/2017/decorative" val="1"/>
              </a:ext>
            </a:extLst>
          </p:cNvPr>
          <p:cNvSpPr/>
          <p:nvPr/>
        </p:nvSpPr>
        <p:spPr>
          <a:xfrm>
            <a:off x="2887936" y="2281400"/>
            <a:ext cx="218700" cy="193800"/>
          </a:xfrm>
          <a:prstGeom prst="ellipse">
            <a:avLst/>
          </a:pr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9">
            <a:extLst>
              <a:ext uri="{C183D7F6-B498-43B3-948B-1728B52AA6E4}">
                <adec:decorative xmlns:adec="http://schemas.microsoft.com/office/drawing/2017/decorative" val="1"/>
              </a:ext>
            </a:extLst>
          </p:cNvPr>
          <p:cNvSpPr/>
          <p:nvPr/>
        </p:nvSpPr>
        <p:spPr>
          <a:xfrm>
            <a:off x="2115000" y="3931938"/>
            <a:ext cx="193800" cy="193800"/>
          </a:xfrm>
          <a:prstGeom prst="ellipse">
            <a:avLst/>
          </a:prstGeom>
          <a:solidFill>
            <a:srgbClr val="CF0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0E00"/>
              </a:solidFill>
            </a:endParaRPr>
          </a:p>
        </p:txBody>
      </p:sp>
      <p:sp>
        <p:nvSpPr>
          <p:cNvPr id="274" name="Google Shape;274;p39">
            <a:extLst>
              <a:ext uri="{C183D7F6-B498-43B3-948B-1728B52AA6E4}">
                <adec:decorative xmlns:adec="http://schemas.microsoft.com/office/drawing/2017/decorative" val="1"/>
              </a:ext>
            </a:extLst>
          </p:cNvPr>
          <p:cNvSpPr/>
          <p:nvPr/>
        </p:nvSpPr>
        <p:spPr>
          <a:xfrm>
            <a:off x="2423550" y="4212538"/>
            <a:ext cx="193800" cy="193800"/>
          </a:xfrm>
          <a:prstGeom prst="ellipse">
            <a:avLst/>
          </a:prstGeom>
          <a:solidFill>
            <a:srgbClr val="CF0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0E00"/>
              </a:solidFill>
            </a:endParaRPr>
          </a:p>
        </p:txBody>
      </p:sp>
      <p:sp>
        <p:nvSpPr>
          <p:cNvPr id="276" name="Google Shape;276;p39">
            <a:extLst>
              <a:ext uri="{C183D7F6-B498-43B3-948B-1728B52AA6E4}">
                <adec:decorative xmlns:adec="http://schemas.microsoft.com/office/drawing/2017/decorative" val="1"/>
              </a:ext>
            </a:extLst>
          </p:cNvPr>
          <p:cNvSpPr/>
          <p:nvPr/>
        </p:nvSpPr>
        <p:spPr>
          <a:xfrm>
            <a:off x="2787150" y="4541113"/>
            <a:ext cx="193800" cy="193800"/>
          </a:xfrm>
          <a:prstGeom prst="ellipse">
            <a:avLst/>
          </a:prstGeom>
          <a:solidFill>
            <a:srgbClr val="CF0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0E00"/>
              </a:solidFill>
            </a:endParaRPr>
          </a:p>
        </p:txBody>
      </p:sp>
      <p:sp>
        <p:nvSpPr>
          <p:cNvPr id="277" name="Google Shape;277;p39"/>
          <p:cNvSpPr txBox="1"/>
          <p:nvPr/>
        </p:nvSpPr>
        <p:spPr>
          <a:xfrm>
            <a:off x="1606537" y="4438054"/>
            <a:ext cx="1287600" cy="24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CF0E00"/>
                </a:solidFill>
              </a:rPr>
              <a:t>Governance</a:t>
            </a:r>
            <a:endParaRPr b="1">
              <a:solidFill>
                <a:srgbClr val="CF0E00"/>
              </a:solidFill>
            </a:endParaRPr>
          </a:p>
        </p:txBody>
      </p:sp>
      <p:sp>
        <p:nvSpPr>
          <p:cNvPr id="275" name="Google Shape;275;p39"/>
          <p:cNvSpPr txBox="1"/>
          <p:nvPr/>
        </p:nvSpPr>
        <p:spPr>
          <a:xfrm>
            <a:off x="1250240" y="4121525"/>
            <a:ext cx="1287600" cy="24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CF0E00"/>
                </a:solidFill>
              </a:rPr>
              <a:t>Compliance</a:t>
            </a:r>
            <a:endParaRPr b="1">
              <a:solidFill>
                <a:srgbClr val="CF0E00"/>
              </a:solidFill>
            </a:endParaRPr>
          </a:p>
        </p:txBody>
      </p:sp>
      <p:sp>
        <p:nvSpPr>
          <p:cNvPr id="273" name="Google Shape;273;p39"/>
          <p:cNvSpPr txBox="1"/>
          <p:nvPr/>
        </p:nvSpPr>
        <p:spPr>
          <a:xfrm>
            <a:off x="749451" y="3828875"/>
            <a:ext cx="1441800" cy="24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CF0E00"/>
                </a:solidFill>
              </a:rPr>
              <a:t>Conformance</a:t>
            </a:r>
            <a:endParaRPr b="1">
              <a:solidFill>
                <a:srgbClr val="CF0E00"/>
              </a:solidFill>
            </a:endParaRPr>
          </a:p>
        </p:txBody>
      </p:sp>
      <p:sp>
        <p:nvSpPr>
          <p:cNvPr id="271" name="Google Shape;271;p39"/>
          <p:cNvSpPr txBox="1"/>
          <p:nvPr/>
        </p:nvSpPr>
        <p:spPr>
          <a:xfrm>
            <a:off x="3109323" y="4063100"/>
            <a:ext cx="1727100" cy="24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t>Standards</a:t>
            </a:r>
            <a:endParaRPr sz="2000" b="1"/>
          </a:p>
        </p:txBody>
      </p:sp>
      <p:sp>
        <p:nvSpPr>
          <p:cNvPr id="264" name="Google Shape;264;p39" descr="Outermost ring (dotted line as a circle) where the accessibility standards sit"/>
          <p:cNvSpPr/>
          <p:nvPr/>
        </p:nvSpPr>
        <p:spPr>
          <a:xfrm>
            <a:off x="1856175" y="1032225"/>
            <a:ext cx="3799200" cy="3766800"/>
          </a:xfrm>
          <a:prstGeom prst="ellipse">
            <a:avLst/>
          </a:prstGeom>
          <a:noFill/>
          <a:ln w="28575" cap="flat" cmpd="sng">
            <a:solidFill>
              <a:srgbClr val="595959"/>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78" name="Google Shape;278;p39" descr="Graphic showcasing how Accessibility principles of perceivable, operable, understandable, and robust apply to UX, CX, and Human Factors" title="A11y Research Framework "/>
          <p:cNvSpPr/>
          <p:nvPr/>
        </p:nvSpPr>
        <p:spPr>
          <a:xfrm>
            <a:off x="3414125" y="1960775"/>
            <a:ext cx="193800" cy="193800"/>
          </a:xfrm>
          <a:prstGeom prst="ellipse">
            <a:avLst/>
          </a:pr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9">
            <a:extLst>
              <a:ext uri="{C183D7F6-B498-43B3-948B-1728B52AA6E4}">
                <adec:decorative xmlns:adec="http://schemas.microsoft.com/office/drawing/2017/decorative" val="0"/>
              </a:ext>
            </a:extLst>
          </p:cNvPr>
          <p:cNvSpPr txBox="1"/>
          <p:nvPr/>
        </p:nvSpPr>
        <p:spPr>
          <a:xfrm>
            <a:off x="2082856" y="3093591"/>
            <a:ext cx="1600500" cy="24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674EA7"/>
                </a:solidFill>
              </a:rPr>
              <a:t>Robust</a:t>
            </a:r>
            <a:endParaRPr b="1">
              <a:solidFill>
                <a:srgbClr val="674EA7"/>
              </a:solidFill>
            </a:endParaRPr>
          </a:p>
        </p:txBody>
      </p:sp>
      <p:sp>
        <p:nvSpPr>
          <p:cNvPr id="280" name="Google Shape;280;p39"/>
          <p:cNvSpPr txBox="1"/>
          <p:nvPr/>
        </p:nvSpPr>
        <p:spPr>
          <a:xfrm>
            <a:off x="1257307" y="2586725"/>
            <a:ext cx="1600500" cy="24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674EA7"/>
                </a:solidFill>
              </a:rPr>
              <a:t>Understandable</a:t>
            </a:r>
            <a:endParaRPr b="1">
              <a:solidFill>
                <a:srgbClr val="674EA7"/>
              </a:solidFill>
            </a:endParaRPr>
          </a:p>
        </p:txBody>
      </p:sp>
      <p:sp>
        <p:nvSpPr>
          <p:cNvPr id="279" name="Google Shape;279;p39"/>
          <p:cNvSpPr txBox="1"/>
          <p:nvPr/>
        </p:nvSpPr>
        <p:spPr>
          <a:xfrm>
            <a:off x="1996024" y="2167075"/>
            <a:ext cx="968100" cy="24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674EA7"/>
                </a:solidFill>
              </a:rPr>
              <a:t>Operable</a:t>
            </a:r>
            <a:endParaRPr b="1">
              <a:solidFill>
                <a:srgbClr val="674EA7"/>
              </a:solidFill>
            </a:endParaRPr>
          </a:p>
        </p:txBody>
      </p:sp>
      <p:sp>
        <p:nvSpPr>
          <p:cNvPr id="270" name="Google Shape;270;p39"/>
          <p:cNvSpPr txBox="1"/>
          <p:nvPr/>
        </p:nvSpPr>
        <p:spPr>
          <a:xfrm>
            <a:off x="2232257" y="1832866"/>
            <a:ext cx="1727100" cy="24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674EA7"/>
                </a:solidFill>
              </a:rPr>
              <a:t>Perceivable</a:t>
            </a:r>
            <a:endParaRPr b="1">
              <a:solidFill>
                <a:srgbClr val="674EA7"/>
              </a:solidFill>
            </a:endParaRPr>
          </a:p>
        </p:txBody>
      </p:sp>
      <p:sp>
        <p:nvSpPr>
          <p:cNvPr id="266" name="Google Shape;266;p39"/>
          <p:cNvSpPr txBox="1"/>
          <p:nvPr/>
        </p:nvSpPr>
        <p:spPr>
          <a:xfrm>
            <a:off x="2994906" y="2676510"/>
            <a:ext cx="1592400" cy="67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t>Accessibility </a:t>
            </a:r>
            <a:endParaRPr sz="1800" b="1"/>
          </a:p>
        </p:txBody>
      </p:sp>
      <p:sp>
        <p:nvSpPr>
          <p:cNvPr id="265" name="Google Shape;265;p39" descr="Inner circle (solid line) with the accessibility principles and also where the UX/CX/Human Factors are noted"/>
          <p:cNvSpPr/>
          <p:nvPr/>
        </p:nvSpPr>
        <p:spPr>
          <a:xfrm>
            <a:off x="2839888" y="2010225"/>
            <a:ext cx="1820100" cy="1820100"/>
          </a:xfrm>
          <a:prstGeom prst="ellipse">
            <a:avLst/>
          </a:prstGeom>
          <a:noFill/>
          <a:ln w="19050"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 name="Slide Number Placeholder 1">
            <a:extLst>
              <a:ext uri="{FF2B5EF4-FFF2-40B4-BE49-F238E27FC236}">
                <a16:creationId xmlns:a16="http://schemas.microsoft.com/office/drawing/2014/main" id="{028ABB54-4908-964D-9B72-6BCA5A53102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18</a:t>
            </a:fld>
            <a:endParaRPr lang="en"/>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40"/>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a:t>Considerations </a:t>
            </a:r>
            <a:endParaRPr/>
          </a:p>
        </p:txBody>
      </p:sp>
      <p:sp>
        <p:nvSpPr>
          <p:cNvPr id="289" name="Google Shape;289;p40"/>
          <p:cNvSpPr txBox="1">
            <a:spLocks noGrp="1"/>
          </p:cNvSpPr>
          <p:nvPr>
            <p:ph type="body" idx="1"/>
          </p:nvPr>
        </p:nvSpPr>
        <p:spPr>
          <a:xfrm>
            <a:off x="331450" y="819750"/>
            <a:ext cx="8461200" cy="3351600"/>
          </a:xfrm>
          <a:prstGeom prst="rect">
            <a:avLst/>
          </a:prstGeom>
        </p:spPr>
        <p:txBody>
          <a:bodyPr spcFirstLastPara="1" wrap="square" lIns="0" tIns="91425" rIns="91425" bIns="91425" anchor="t" anchorCtr="0">
            <a:noAutofit/>
          </a:bodyPr>
          <a:lstStyle/>
          <a:p>
            <a:pPr marL="0" lvl="0" indent="0" algn="l" rtl="0">
              <a:spcBef>
                <a:spcPts val="0"/>
              </a:spcBef>
              <a:spcAft>
                <a:spcPts val="0"/>
              </a:spcAft>
              <a:buNone/>
            </a:pPr>
            <a:r>
              <a:rPr lang="en" sz="1800" b="1">
                <a:latin typeface="Public Sans"/>
                <a:ea typeface="Public Sans"/>
                <a:cs typeface="Public Sans"/>
                <a:sym typeface="Public Sans"/>
              </a:rPr>
              <a:t>Ability: </a:t>
            </a:r>
            <a:r>
              <a:rPr lang="en" sz="1800"/>
              <a:t>having the power, skill, means, or opportunity to do something. </a:t>
            </a:r>
            <a:r>
              <a:rPr lang="en" i="1"/>
              <a:t>(Oxford Dictionary)</a:t>
            </a:r>
            <a:endParaRPr sz="2200" b="1" i="1">
              <a:latin typeface="Public Sans"/>
              <a:ea typeface="Public Sans"/>
              <a:cs typeface="Public Sans"/>
              <a:sym typeface="Public Sans"/>
            </a:endParaRPr>
          </a:p>
          <a:p>
            <a:pPr marL="0" lvl="0" indent="0" algn="l" rtl="0">
              <a:spcBef>
                <a:spcPts val="800"/>
              </a:spcBef>
              <a:spcAft>
                <a:spcPts val="0"/>
              </a:spcAft>
              <a:buNone/>
            </a:pPr>
            <a:r>
              <a:rPr lang="en" sz="1800" b="1">
                <a:latin typeface="Public Sans"/>
                <a:ea typeface="Public Sans"/>
                <a:cs typeface="Public Sans"/>
                <a:sym typeface="Public Sans"/>
              </a:rPr>
              <a:t>Identity: </a:t>
            </a:r>
            <a:r>
              <a:rPr lang="en" sz="1800"/>
              <a:t>the qualities, beliefs, personality, looks and/or expressions that make a person or group </a:t>
            </a:r>
            <a:r>
              <a:rPr lang="en" i="1"/>
              <a:t>(Wikipedia) </a:t>
            </a:r>
            <a:endParaRPr i="1"/>
          </a:p>
          <a:p>
            <a:pPr marL="0" lvl="0" indent="0" algn="l" rtl="0">
              <a:spcBef>
                <a:spcPts val="800"/>
              </a:spcBef>
              <a:spcAft>
                <a:spcPts val="0"/>
              </a:spcAft>
              <a:buNone/>
            </a:pPr>
            <a:r>
              <a:rPr lang="en" sz="1800" b="1">
                <a:latin typeface="Public Sans"/>
                <a:ea typeface="Public Sans"/>
                <a:cs typeface="Public Sans"/>
                <a:sym typeface="Public Sans"/>
              </a:rPr>
              <a:t>Habits: </a:t>
            </a:r>
            <a:r>
              <a:rPr lang="en" sz="1800"/>
              <a:t>triggered behaviours in which we engage without conscious awareness or deliberate control. </a:t>
            </a:r>
            <a:r>
              <a:rPr lang="en" i="1"/>
              <a:t>(Creature of Habit: A self-report measure of habitual routines and automatic tendencies in everyday life by Karen D. Ersche, Tsen-Vei Lim, Laetitia H.E. Ward, Trevor W. Robbins, &amp; Jan Stochl) </a:t>
            </a:r>
            <a:br>
              <a:rPr lang="en" sz="1700" b="1" i="1">
                <a:solidFill>
                  <a:srgbClr val="505050"/>
                </a:solidFill>
                <a:latin typeface="Arial"/>
                <a:ea typeface="Arial"/>
                <a:cs typeface="Arial"/>
                <a:sym typeface="Arial"/>
              </a:rPr>
            </a:br>
            <a:r>
              <a:rPr lang="en" sz="1800" b="1">
                <a:latin typeface="Public Sans"/>
                <a:ea typeface="Public Sans"/>
                <a:cs typeface="Public Sans"/>
                <a:sym typeface="Public Sans"/>
              </a:rPr>
              <a:t>Preferences: </a:t>
            </a:r>
            <a:r>
              <a:rPr lang="en" sz="1800"/>
              <a:t>evaluations concerning matters of value, typically in relation to practical reasoning, i.e. questions about what should be done. </a:t>
            </a:r>
            <a:r>
              <a:rPr lang="en" i="1"/>
              <a:t>(Stanford Encyclopedia of Philosophy)</a:t>
            </a:r>
            <a:br>
              <a:rPr lang="en" i="1"/>
            </a:br>
            <a:endParaRPr i="1"/>
          </a:p>
          <a:p>
            <a:pPr marL="0" lvl="0" indent="0" algn="l" rtl="0">
              <a:spcBef>
                <a:spcPts val="800"/>
              </a:spcBef>
              <a:spcAft>
                <a:spcPts val="800"/>
              </a:spcAft>
              <a:buNone/>
            </a:pPr>
            <a:r>
              <a:rPr lang="en" i="1"/>
              <a:t>Source: Amy Hurst</a:t>
            </a:r>
            <a:endParaRPr i="1"/>
          </a:p>
        </p:txBody>
      </p:sp>
      <p:sp>
        <p:nvSpPr>
          <p:cNvPr id="2" name="Slide Number Placeholder 1">
            <a:extLst>
              <a:ext uri="{FF2B5EF4-FFF2-40B4-BE49-F238E27FC236}">
                <a16:creationId xmlns:a16="http://schemas.microsoft.com/office/drawing/2014/main" id="{0F22D60E-F59F-2B4A-ABCC-ECD0E4DD939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2" name="Title 1">
            <a:extLst>
              <a:ext uri="{FF2B5EF4-FFF2-40B4-BE49-F238E27FC236}">
                <a16:creationId xmlns:a16="http://schemas.microsoft.com/office/drawing/2014/main" id="{46539C75-791E-C147-8109-486293FE33F0}"/>
              </a:ext>
            </a:extLst>
          </p:cNvPr>
          <p:cNvSpPr>
            <a:spLocks noGrp="1"/>
          </p:cNvSpPr>
          <p:nvPr>
            <p:ph type="title" idx="4294967295"/>
          </p:nvPr>
        </p:nvSpPr>
        <p:spPr/>
        <p:txBody>
          <a:bodyPr/>
          <a:lstStyle/>
          <a:p>
            <a:r>
              <a:rPr lang="en-US" dirty="0">
                <a:solidFill>
                  <a:srgbClr val="B2E2F2"/>
                </a:solidFill>
              </a:rPr>
              <a:t>Agenda</a:t>
            </a:r>
          </a:p>
        </p:txBody>
      </p:sp>
      <p:sp>
        <p:nvSpPr>
          <p:cNvPr id="135" name="Google Shape;135;p23"/>
          <p:cNvSpPr txBox="1">
            <a:spLocks noGrp="1"/>
          </p:cNvSpPr>
          <p:nvPr>
            <p:ph type="body" idx="1"/>
          </p:nvPr>
        </p:nvSpPr>
        <p:spPr>
          <a:xfrm>
            <a:off x="3675250" y="369725"/>
            <a:ext cx="5043600" cy="4078200"/>
          </a:xfrm>
          <a:prstGeom prst="rect">
            <a:avLst/>
          </a:prstGeom>
        </p:spPr>
        <p:txBody>
          <a:bodyPr spcFirstLastPara="1" wrap="square" lIns="0" tIns="91425" rIns="91425" bIns="91425" anchor="ctr" anchorCtr="0">
            <a:noAutofit/>
          </a:bodyPr>
          <a:lstStyle/>
          <a:p>
            <a:pPr marL="457200" lvl="0" indent="-330200" algn="l" rtl="0">
              <a:spcBef>
                <a:spcPts val="0"/>
              </a:spcBef>
              <a:spcAft>
                <a:spcPts val="0"/>
              </a:spcAft>
              <a:buSzPts val="1600"/>
              <a:buChar char="●"/>
            </a:pPr>
            <a:r>
              <a:rPr lang="en" dirty="0"/>
              <a:t>Introductions </a:t>
            </a:r>
            <a:endParaRPr dirty="0"/>
          </a:p>
          <a:p>
            <a:pPr marL="457200" lvl="0" indent="-330200" algn="l" rtl="0">
              <a:spcBef>
                <a:spcPts val="800"/>
              </a:spcBef>
              <a:spcAft>
                <a:spcPts val="0"/>
              </a:spcAft>
              <a:buSzPts val="1600"/>
              <a:buChar char="●"/>
            </a:pPr>
            <a:r>
              <a:rPr lang="en" dirty="0"/>
              <a:t>Inclusive Design &amp; Accessibility Overview </a:t>
            </a:r>
            <a:endParaRPr dirty="0"/>
          </a:p>
          <a:p>
            <a:pPr marL="457200" lvl="0" indent="-330200" algn="l" rtl="0">
              <a:spcBef>
                <a:spcPts val="800"/>
              </a:spcBef>
              <a:spcAft>
                <a:spcPts val="0"/>
              </a:spcAft>
              <a:buSzPts val="1600"/>
              <a:buChar char="●"/>
            </a:pPr>
            <a:r>
              <a:rPr lang="en" dirty="0"/>
              <a:t>Accessibility Research Framework </a:t>
            </a:r>
            <a:endParaRPr dirty="0"/>
          </a:p>
          <a:p>
            <a:pPr marL="457200" lvl="0" indent="-330200" algn="l" rtl="0">
              <a:spcBef>
                <a:spcPts val="800"/>
              </a:spcBef>
              <a:spcAft>
                <a:spcPts val="0"/>
              </a:spcAft>
              <a:buSzPts val="1600"/>
              <a:buChar char="●"/>
            </a:pPr>
            <a:r>
              <a:rPr lang="en" dirty="0"/>
              <a:t>TTS Accessibility Guild Highlights </a:t>
            </a:r>
            <a:endParaRPr dirty="0"/>
          </a:p>
          <a:p>
            <a:pPr marL="457200" lvl="0" indent="-330200" algn="l" rtl="0">
              <a:spcBef>
                <a:spcPts val="800"/>
              </a:spcBef>
              <a:spcAft>
                <a:spcPts val="0"/>
              </a:spcAft>
              <a:buSzPts val="1600"/>
              <a:buChar char="●"/>
            </a:pPr>
            <a:r>
              <a:rPr lang="en" dirty="0"/>
              <a:t>Inclusive Research </a:t>
            </a:r>
            <a:endParaRPr dirty="0"/>
          </a:p>
          <a:p>
            <a:pPr marL="457200" lvl="0" indent="-330200" algn="l" rtl="0">
              <a:spcBef>
                <a:spcPts val="800"/>
              </a:spcBef>
              <a:spcAft>
                <a:spcPts val="800"/>
              </a:spcAft>
              <a:buSzPts val="1600"/>
              <a:buChar char="●"/>
            </a:pPr>
            <a:r>
              <a:rPr lang="en" dirty="0"/>
              <a:t>Q&amp;A </a:t>
            </a:r>
            <a:endParaRPr dirty="0"/>
          </a:p>
        </p:txBody>
      </p:sp>
      <p:sp>
        <p:nvSpPr>
          <p:cNvPr id="3" name="Slide Number Placeholder 2">
            <a:extLst>
              <a:ext uri="{FF2B5EF4-FFF2-40B4-BE49-F238E27FC236}">
                <a16:creationId xmlns:a16="http://schemas.microsoft.com/office/drawing/2014/main" id="{AB44CB6F-3BBA-724B-AB28-61DE1B271A8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solidFill>
                  <a:schemeClr val="tx1"/>
                </a:solidFill>
              </a:rPr>
              <a:t>2</a:t>
            </a:fld>
            <a:endParaRPr lang="en" dirty="0">
              <a:solidFill>
                <a:schemeClr val="tx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41"/>
          <p:cNvSpPr txBox="1">
            <a:spLocks noGrp="1"/>
          </p:cNvSpPr>
          <p:nvPr>
            <p:ph type="title"/>
          </p:nvPr>
        </p:nvSpPr>
        <p:spPr>
          <a:xfrm>
            <a:off x="311700" y="2106450"/>
            <a:ext cx="8520600" cy="841800"/>
          </a:xfrm>
          <a:prstGeom prst="rect">
            <a:avLst/>
          </a:prstGeom>
        </p:spPr>
        <p:txBody>
          <a:bodyPr spcFirstLastPara="1" wrap="square" lIns="0" tIns="0" rIns="91425" bIns="91425" anchor="b" anchorCtr="0">
            <a:normAutofit fontScale="90000"/>
          </a:bodyPr>
          <a:lstStyle/>
          <a:p>
            <a:pPr marL="457200" lvl="0" indent="0" algn="ctr" rtl="0">
              <a:spcBef>
                <a:spcPts val="0"/>
              </a:spcBef>
              <a:spcAft>
                <a:spcPts val="0"/>
              </a:spcAft>
              <a:buNone/>
            </a:pPr>
            <a:r>
              <a:rPr lang="en" dirty="0"/>
              <a:t>Operationalizing Accessibility in UX</a:t>
            </a:r>
            <a:endParaRPr dirty="0"/>
          </a:p>
        </p:txBody>
      </p:sp>
      <p:sp>
        <p:nvSpPr>
          <p:cNvPr id="2" name="Slide Number Placeholder 1">
            <a:extLst>
              <a:ext uri="{FF2B5EF4-FFF2-40B4-BE49-F238E27FC236}">
                <a16:creationId xmlns:a16="http://schemas.microsoft.com/office/drawing/2014/main" id="{CFCCCB94-C24E-E643-BA11-A3AA404CB1C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2"/>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dirty="0"/>
              <a:t>Accessibility Zones </a:t>
            </a:r>
            <a:endParaRPr dirty="0">
              <a:solidFill>
                <a:schemeClr val="dk1"/>
              </a:solidFill>
            </a:endParaRPr>
          </a:p>
        </p:txBody>
      </p:sp>
      <p:sp>
        <p:nvSpPr>
          <p:cNvPr id="303" name="Google Shape;303;p42">
            <a:extLst>
              <a:ext uri="{C183D7F6-B498-43B3-948B-1728B52AA6E4}">
                <adec:decorative xmlns:adec="http://schemas.microsoft.com/office/drawing/2017/decorative" val="1"/>
              </a:ext>
            </a:extLst>
          </p:cNvPr>
          <p:cNvSpPr/>
          <p:nvPr/>
        </p:nvSpPr>
        <p:spPr>
          <a:xfrm rot="5400000">
            <a:off x="706650" y="1726075"/>
            <a:ext cx="2490650" cy="1969375"/>
          </a:xfrm>
          <a:prstGeom prst="flowChartExtract">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2"/>
          <p:cNvSpPr txBox="1"/>
          <p:nvPr/>
        </p:nvSpPr>
        <p:spPr>
          <a:xfrm>
            <a:off x="1195988" y="2479925"/>
            <a:ext cx="10773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latin typeface="Public Sans"/>
                <a:ea typeface="Public Sans"/>
                <a:cs typeface="Public Sans"/>
                <a:sym typeface="Public Sans"/>
              </a:rPr>
              <a:t>Fear</a:t>
            </a:r>
            <a:endParaRPr sz="1800" b="1">
              <a:latin typeface="Public Sans"/>
              <a:ea typeface="Public Sans"/>
              <a:cs typeface="Public Sans"/>
              <a:sym typeface="Public Sans"/>
            </a:endParaRPr>
          </a:p>
        </p:txBody>
      </p:sp>
      <p:sp>
        <p:nvSpPr>
          <p:cNvPr id="304" name="Google Shape;304;p42">
            <a:extLst>
              <a:ext uri="{C183D7F6-B498-43B3-948B-1728B52AA6E4}">
                <adec:decorative xmlns:adec="http://schemas.microsoft.com/office/drawing/2017/decorative" val="1"/>
              </a:ext>
            </a:extLst>
          </p:cNvPr>
          <p:cNvSpPr/>
          <p:nvPr/>
        </p:nvSpPr>
        <p:spPr>
          <a:xfrm rot="5400000">
            <a:off x="3316750" y="1726075"/>
            <a:ext cx="2490650" cy="1969375"/>
          </a:xfrm>
          <a:prstGeom prst="flowChartExtract">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2"/>
          <p:cNvSpPr txBox="1"/>
          <p:nvPr/>
        </p:nvSpPr>
        <p:spPr>
          <a:xfrm>
            <a:off x="3797300" y="2479925"/>
            <a:ext cx="12864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latin typeface="Public Sans"/>
                <a:ea typeface="Public Sans"/>
                <a:cs typeface="Public Sans"/>
                <a:sym typeface="Public Sans"/>
              </a:rPr>
              <a:t>Learning</a:t>
            </a:r>
            <a:endParaRPr sz="1800" b="1">
              <a:latin typeface="Public Sans"/>
              <a:ea typeface="Public Sans"/>
              <a:cs typeface="Public Sans"/>
              <a:sym typeface="Public Sans"/>
            </a:endParaRPr>
          </a:p>
        </p:txBody>
      </p:sp>
      <p:sp>
        <p:nvSpPr>
          <p:cNvPr id="305" name="Google Shape;305;p42">
            <a:extLst>
              <a:ext uri="{C183D7F6-B498-43B3-948B-1728B52AA6E4}">
                <adec:decorative xmlns:adec="http://schemas.microsoft.com/office/drawing/2017/decorative" val="1"/>
              </a:ext>
            </a:extLst>
          </p:cNvPr>
          <p:cNvSpPr/>
          <p:nvPr/>
        </p:nvSpPr>
        <p:spPr>
          <a:xfrm rot="5400000">
            <a:off x="6155450" y="1726075"/>
            <a:ext cx="2490650" cy="1969375"/>
          </a:xfrm>
          <a:prstGeom prst="flowChartExtract">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2"/>
          <p:cNvSpPr txBox="1"/>
          <p:nvPr/>
        </p:nvSpPr>
        <p:spPr>
          <a:xfrm>
            <a:off x="6651850" y="2479925"/>
            <a:ext cx="10773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latin typeface="Public Sans"/>
                <a:ea typeface="Public Sans"/>
                <a:cs typeface="Public Sans"/>
                <a:sym typeface="Public Sans"/>
              </a:rPr>
              <a:t>Growth </a:t>
            </a:r>
            <a:endParaRPr sz="1800" b="1">
              <a:latin typeface="Public Sans"/>
              <a:ea typeface="Public Sans"/>
              <a:cs typeface="Public Sans"/>
              <a:sym typeface="Public Sans"/>
            </a:endParaRPr>
          </a:p>
        </p:txBody>
      </p:sp>
      <p:sp>
        <p:nvSpPr>
          <p:cNvPr id="309" name="Google Shape;309;p42"/>
          <p:cNvSpPr txBox="1"/>
          <p:nvPr/>
        </p:nvSpPr>
        <p:spPr>
          <a:xfrm>
            <a:off x="335950" y="4420375"/>
            <a:ext cx="287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i="1"/>
              <a:t>Source: Sheri Byrne-Haber</a:t>
            </a:r>
            <a:endParaRPr i="1"/>
          </a:p>
        </p:txBody>
      </p:sp>
      <p:sp>
        <p:nvSpPr>
          <p:cNvPr id="2" name="Slide Number Placeholder 1">
            <a:extLst>
              <a:ext uri="{FF2B5EF4-FFF2-40B4-BE49-F238E27FC236}">
                <a16:creationId xmlns:a16="http://schemas.microsoft.com/office/drawing/2014/main" id="{5147CBBA-4BCC-F247-8F5A-FC7862A3230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21</a:t>
            </a:fld>
            <a:endParaRPr lang="en"/>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43"/>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dirty="0"/>
              <a:t>Accessibility Zones in Government</a:t>
            </a:r>
            <a:endParaRPr dirty="0">
              <a:solidFill>
                <a:schemeClr val="dk1"/>
              </a:solidFill>
            </a:endParaRPr>
          </a:p>
        </p:txBody>
      </p:sp>
      <p:sp>
        <p:nvSpPr>
          <p:cNvPr id="316" name="Google Shape;316;p43">
            <a:extLst>
              <a:ext uri="{C183D7F6-B498-43B3-948B-1728B52AA6E4}">
                <adec:decorative xmlns:adec="http://schemas.microsoft.com/office/drawing/2017/decorative" val="1"/>
              </a:ext>
            </a:extLst>
          </p:cNvPr>
          <p:cNvSpPr/>
          <p:nvPr/>
        </p:nvSpPr>
        <p:spPr>
          <a:xfrm rot="5400000">
            <a:off x="706650" y="1726075"/>
            <a:ext cx="2490650" cy="1969375"/>
          </a:xfrm>
          <a:prstGeom prst="flowChartExtract">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3"/>
          <p:cNvSpPr txBox="1"/>
          <p:nvPr/>
        </p:nvSpPr>
        <p:spPr>
          <a:xfrm>
            <a:off x="967399" y="2251325"/>
            <a:ext cx="16191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latin typeface="Public Sans"/>
                <a:ea typeface="Public Sans"/>
                <a:cs typeface="Public Sans"/>
                <a:sym typeface="Public Sans"/>
              </a:rPr>
              <a:t>Stakeholder Commitment</a:t>
            </a:r>
            <a:endParaRPr sz="1800" b="1">
              <a:latin typeface="Public Sans"/>
              <a:ea typeface="Public Sans"/>
              <a:cs typeface="Public Sans"/>
              <a:sym typeface="Public Sans"/>
            </a:endParaRPr>
          </a:p>
        </p:txBody>
      </p:sp>
      <p:sp>
        <p:nvSpPr>
          <p:cNvPr id="317" name="Google Shape;317;p43">
            <a:extLst>
              <a:ext uri="{C183D7F6-B498-43B3-948B-1728B52AA6E4}">
                <adec:decorative xmlns:adec="http://schemas.microsoft.com/office/drawing/2017/decorative" val="1"/>
              </a:ext>
            </a:extLst>
          </p:cNvPr>
          <p:cNvSpPr/>
          <p:nvPr/>
        </p:nvSpPr>
        <p:spPr>
          <a:xfrm rot="5400000">
            <a:off x="3316750" y="1726075"/>
            <a:ext cx="2490650" cy="1969375"/>
          </a:xfrm>
          <a:prstGeom prst="flowChartExtract">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3"/>
          <p:cNvSpPr txBox="1"/>
          <p:nvPr/>
        </p:nvSpPr>
        <p:spPr>
          <a:xfrm>
            <a:off x="3873500" y="2479925"/>
            <a:ext cx="12864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latin typeface="Public Sans"/>
                <a:ea typeface="Public Sans"/>
                <a:cs typeface="Public Sans"/>
                <a:sym typeface="Public Sans"/>
              </a:rPr>
              <a:t>Training</a:t>
            </a:r>
            <a:endParaRPr sz="1800" b="1">
              <a:latin typeface="Public Sans"/>
              <a:ea typeface="Public Sans"/>
              <a:cs typeface="Public Sans"/>
              <a:sym typeface="Public Sans"/>
            </a:endParaRPr>
          </a:p>
        </p:txBody>
      </p:sp>
      <p:sp>
        <p:nvSpPr>
          <p:cNvPr id="318" name="Google Shape;318;p43">
            <a:extLst>
              <a:ext uri="{C183D7F6-B498-43B3-948B-1728B52AA6E4}">
                <adec:decorative xmlns:adec="http://schemas.microsoft.com/office/drawing/2017/decorative" val="1"/>
              </a:ext>
            </a:extLst>
          </p:cNvPr>
          <p:cNvSpPr/>
          <p:nvPr/>
        </p:nvSpPr>
        <p:spPr>
          <a:xfrm rot="5400000">
            <a:off x="6155450" y="1726075"/>
            <a:ext cx="2490650" cy="1969375"/>
          </a:xfrm>
          <a:prstGeom prst="flowChartExtract">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3"/>
          <p:cNvSpPr txBox="1"/>
          <p:nvPr/>
        </p:nvSpPr>
        <p:spPr>
          <a:xfrm>
            <a:off x="6651850" y="2479925"/>
            <a:ext cx="10773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latin typeface="Public Sans"/>
                <a:ea typeface="Public Sans"/>
                <a:cs typeface="Public Sans"/>
                <a:sym typeface="Public Sans"/>
              </a:rPr>
              <a:t>Scaling</a:t>
            </a:r>
            <a:endParaRPr sz="1800" b="1">
              <a:latin typeface="Public Sans"/>
              <a:ea typeface="Public Sans"/>
              <a:cs typeface="Public Sans"/>
              <a:sym typeface="Public Sans"/>
            </a:endParaRPr>
          </a:p>
        </p:txBody>
      </p:sp>
      <p:sp>
        <p:nvSpPr>
          <p:cNvPr id="322" name="Google Shape;322;p43"/>
          <p:cNvSpPr txBox="1"/>
          <p:nvPr/>
        </p:nvSpPr>
        <p:spPr>
          <a:xfrm>
            <a:off x="335950" y="4420375"/>
            <a:ext cx="287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i="1"/>
              <a:t>Source: Sheri Byrne-Haber</a:t>
            </a:r>
            <a:endParaRPr i="1"/>
          </a:p>
        </p:txBody>
      </p:sp>
      <p:sp>
        <p:nvSpPr>
          <p:cNvPr id="2" name="Slide Number Placeholder 1">
            <a:extLst>
              <a:ext uri="{FF2B5EF4-FFF2-40B4-BE49-F238E27FC236}">
                <a16:creationId xmlns:a16="http://schemas.microsoft.com/office/drawing/2014/main" id="{B7B4A86E-29B5-F444-B44A-61031BA9BE7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22</a:t>
            </a:fld>
            <a:endParaRPr lang="en"/>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44"/>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dirty="0"/>
              <a:t>Accessibility Maturity Model – Level Access</a:t>
            </a:r>
            <a:endParaRPr dirty="0">
              <a:solidFill>
                <a:schemeClr val="dk1"/>
              </a:solidFill>
            </a:endParaRPr>
          </a:p>
        </p:txBody>
      </p:sp>
      <p:pic>
        <p:nvPicPr>
          <p:cNvPr id="330" name="Google Shape;330;p44" descr="Breakdown of Level Access Accessibility Maturity Model by initial, managed, defined, qualitatively managed, and optimizing. " title="Level Access Accessibility Maturity Model "/>
          <p:cNvPicPr preferRelativeResize="0"/>
          <p:nvPr/>
        </p:nvPicPr>
        <p:blipFill>
          <a:blip r:embed="rId3">
            <a:alphaModFix/>
          </a:blip>
          <a:stretch>
            <a:fillRect/>
          </a:stretch>
        </p:blipFill>
        <p:spPr>
          <a:xfrm>
            <a:off x="2129563" y="992438"/>
            <a:ext cx="4884875" cy="3311025"/>
          </a:xfrm>
          <a:prstGeom prst="rect">
            <a:avLst/>
          </a:prstGeom>
          <a:noFill/>
          <a:ln>
            <a:noFill/>
          </a:ln>
        </p:spPr>
      </p:pic>
      <p:sp>
        <p:nvSpPr>
          <p:cNvPr id="329" name="Google Shape;329;p44"/>
          <p:cNvSpPr txBox="1"/>
          <p:nvPr/>
        </p:nvSpPr>
        <p:spPr>
          <a:xfrm>
            <a:off x="335950" y="4420375"/>
            <a:ext cx="3950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i="1"/>
              <a:t>Source: Level Access + Sheri Byrne-Haber </a:t>
            </a:r>
            <a:endParaRPr i="1"/>
          </a:p>
        </p:txBody>
      </p:sp>
      <p:sp>
        <p:nvSpPr>
          <p:cNvPr id="2" name="Slide Number Placeholder 1">
            <a:extLst>
              <a:ext uri="{FF2B5EF4-FFF2-40B4-BE49-F238E27FC236}">
                <a16:creationId xmlns:a16="http://schemas.microsoft.com/office/drawing/2014/main" id="{B612EF06-B8F2-2549-B544-9F1CA37D901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23</a:t>
            </a:fld>
            <a:endParaRPr lang="en"/>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45"/>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dirty="0"/>
              <a:t>Accessibility Maturity Model - </a:t>
            </a:r>
            <a:r>
              <a:rPr lang="en" dirty="0" err="1"/>
              <a:t>AtoS</a:t>
            </a:r>
            <a:endParaRPr dirty="0">
              <a:solidFill>
                <a:schemeClr val="dk1"/>
              </a:solidFill>
            </a:endParaRPr>
          </a:p>
        </p:txBody>
      </p:sp>
      <p:pic>
        <p:nvPicPr>
          <p:cNvPr id="338" name="Google Shape;338;p45" descr="Breakdown of accessibility model with informal, defined, repeatable, managed, and optimized sections. " title="Neil Milliken's Accessibility Maturity Model"/>
          <p:cNvPicPr preferRelativeResize="0"/>
          <p:nvPr/>
        </p:nvPicPr>
        <p:blipFill>
          <a:blip r:embed="rId3">
            <a:alphaModFix/>
          </a:blip>
          <a:stretch>
            <a:fillRect/>
          </a:stretch>
        </p:blipFill>
        <p:spPr>
          <a:xfrm>
            <a:off x="1437613" y="956950"/>
            <a:ext cx="5886266" cy="3311025"/>
          </a:xfrm>
          <a:prstGeom prst="rect">
            <a:avLst/>
          </a:prstGeom>
          <a:noFill/>
          <a:ln>
            <a:noFill/>
          </a:ln>
        </p:spPr>
      </p:pic>
      <p:sp>
        <p:nvSpPr>
          <p:cNvPr id="337" name="Google Shape;337;p45"/>
          <p:cNvSpPr txBox="1"/>
          <p:nvPr/>
        </p:nvSpPr>
        <p:spPr>
          <a:xfrm>
            <a:off x="335950" y="4420375"/>
            <a:ext cx="3950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i="1"/>
              <a:t>Source: Neil Milliken</a:t>
            </a:r>
            <a:endParaRPr i="1"/>
          </a:p>
        </p:txBody>
      </p:sp>
      <p:sp>
        <p:nvSpPr>
          <p:cNvPr id="2" name="Slide Number Placeholder 1">
            <a:extLst>
              <a:ext uri="{FF2B5EF4-FFF2-40B4-BE49-F238E27FC236}">
                <a16:creationId xmlns:a16="http://schemas.microsoft.com/office/drawing/2014/main" id="{C7411A50-2692-5743-8DCB-C62FFBC213C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24</a:t>
            </a:fld>
            <a:endParaRPr lang="en"/>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46"/>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dirty="0"/>
              <a:t>Accessibility Evolution Model</a:t>
            </a:r>
            <a:endParaRPr dirty="0">
              <a:solidFill>
                <a:schemeClr val="dk1"/>
              </a:solidFill>
            </a:endParaRPr>
          </a:p>
        </p:txBody>
      </p:sp>
      <p:pic>
        <p:nvPicPr>
          <p:cNvPr id="346" name="Google Shape;346;p46" descr="Breakdown of accessibility evolution model by Microsoft by getting started, building momentum, and innovators in accessibility. " title="Microsoft Accessibility Evoluiton Model "/>
          <p:cNvPicPr preferRelativeResize="0"/>
          <p:nvPr/>
        </p:nvPicPr>
        <p:blipFill rotWithShape="1">
          <a:blip r:embed="rId3">
            <a:alphaModFix/>
          </a:blip>
          <a:srcRect t="73051"/>
          <a:stretch/>
        </p:blipFill>
        <p:spPr>
          <a:xfrm>
            <a:off x="353300" y="1239550"/>
            <a:ext cx="8437399" cy="2942449"/>
          </a:xfrm>
          <a:prstGeom prst="rect">
            <a:avLst/>
          </a:prstGeom>
          <a:noFill/>
          <a:ln>
            <a:noFill/>
          </a:ln>
        </p:spPr>
      </p:pic>
      <p:sp>
        <p:nvSpPr>
          <p:cNvPr id="345" name="Google Shape;345;p46"/>
          <p:cNvSpPr txBox="1"/>
          <p:nvPr/>
        </p:nvSpPr>
        <p:spPr>
          <a:xfrm>
            <a:off x="335950" y="4420375"/>
            <a:ext cx="3950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i="1"/>
              <a:t>Source: Microsoft </a:t>
            </a:r>
            <a:endParaRPr i="1"/>
          </a:p>
        </p:txBody>
      </p:sp>
      <p:sp>
        <p:nvSpPr>
          <p:cNvPr id="2" name="Slide Number Placeholder 1">
            <a:extLst>
              <a:ext uri="{FF2B5EF4-FFF2-40B4-BE49-F238E27FC236}">
                <a16:creationId xmlns:a16="http://schemas.microsoft.com/office/drawing/2014/main" id="{204F5943-88DD-954D-8F90-0BC4EF9DEA4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25</a:t>
            </a:fld>
            <a:endParaRPr lang="en"/>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2" name="Title 1">
            <a:extLst>
              <a:ext uri="{FF2B5EF4-FFF2-40B4-BE49-F238E27FC236}">
                <a16:creationId xmlns:a16="http://schemas.microsoft.com/office/drawing/2014/main" id="{D78B8B76-DCED-1742-BE48-EAF08086D2FD}"/>
              </a:ext>
            </a:extLst>
          </p:cNvPr>
          <p:cNvSpPr>
            <a:spLocks noGrp="1"/>
          </p:cNvSpPr>
          <p:nvPr>
            <p:ph type="title" idx="4294967295"/>
          </p:nvPr>
        </p:nvSpPr>
        <p:spPr/>
        <p:txBody>
          <a:bodyPr/>
          <a:lstStyle/>
          <a:p>
            <a:r>
              <a:rPr lang="en-US" dirty="0"/>
              <a:t>Quote from Disability Activists</a:t>
            </a:r>
          </a:p>
        </p:txBody>
      </p:sp>
      <p:sp>
        <p:nvSpPr>
          <p:cNvPr id="352" name="Google Shape;352;p47">
            <a:extLst>
              <a:ext uri="{C183D7F6-B498-43B3-948B-1728B52AA6E4}">
                <adec:decorative xmlns:adec="http://schemas.microsoft.com/office/drawing/2017/decorative" val="1"/>
              </a:ext>
            </a:extLst>
          </p:cNvPr>
          <p:cNvSpPr/>
          <p:nvPr/>
        </p:nvSpPr>
        <p:spPr>
          <a:xfrm>
            <a:off x="-46350" y="-92675"/>
            <a:ext cx="9371700" cy="54099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353" name="Google Shape;353;p47"/>
          <p:cNvSpPr txBox="1"/>
          <p:nvPr/>
        </p:nvSpPr>
        <p:spPr>
          <a:xfrm>
            <a:off x="743400" y="1444975"/>
            <a:ext cx="7657200" cy="2310600"/>
          </a:xfrm>
          <a:prstGeom prst="rect">
            <a:avLst/>
          </a:prstGeom>
          <a:noFill/>
          <a:ln>
            <a:noFill/>
          </a:ln>
        </p:spPr>
        <p:txBody>
          <a:bodyPr spcFirstLastPara="1" wrap="square" lIns="91425" tIns="91425" rIns="91425" bIns="91425" anchor="t" anchorCtr="0">
            <a:spAutoFit/>
          </a:bodyPr>
          <a:lstStyle/>
          <a:p>
            <a:pPr marL="0" lvl="0" indent="0" algn="ctr" rtl="0">
              <a:lnSpc>
                <a:spcPct val="138000"/>
              </a:lnSpc>
              <a:spcBef>
                <a:spcPts val="0"/>
              </a:spcBef>
              <a:spcAft>
                <a:spcPts val="0"/>
              </a:spcAft>
              <a:buNone/>
            </a:pPr>
            <a:r>
              <a:rPr lang="en" sz="2650">
                <a:solidFill>
                  <a:schemeClr val="dk1"/>
                </a:solidFill>
                <a:latin typeface="Public Sans"/>
                <a:ea typeface="Public Sans"/>
                <a:cs typeface="Public Sans"/>
                <a:sym typeface="Public Sans"/>
              </a:rPr>
              <a:t>"Nothing about </a:t>
            </a:r>
            <a:r>
              <a:rPr lang="en" sz="2650" b="1">
                <a:solidFill>
                  <a:schemeClr val="dk1"/>
                </a:solidFill>
                <a:latin typeface="Public Sans"/>
                <a:ea typeface="Public Sans"/>
                <a:cs typeface="Public Sans"/>
                <a:sym typeface="Public Sans"/>
              </a:rPr>
              <a:t>us</a:t>
            </a:r>
            <a:r>
              <a:rPr lang="en" sz="2650">
                <a:solidFill>
                  <a:schemeClr val="dk1"/>
                </a:solidFill>
                <a:latin typeface="Public Sans"/>
                <a:ea typeface="Public Sans"/>
                <a:cs typeface="Public Sans"/>
                <a:sym typeface="Public Sans"/>
              </a:rPr>
              <a:t>, </a:t>
            </a:r>
            <a:endParaRPr sz="2650">
              <a:solidFill>
                <a:schemeClr val="dk1"/>
              </a:solidFill>
              <a:latin typeface="Public Sans"/>
              <a:ea typeface="Public Sans"/>
              <a:cs typeface="Public Sans"/>
              <a:sym typeface="Public Sans"/>
            </a:endParaRPr>
          </a:p>
          <a:p>
            <a:pPr marL="0" lvl="0" indent="0" algn="ctr" rtl="0">
              <a:lnSpc>
                <a:spcPct val="138000"/>
              </a:lnSpc>
              <a:spcBef>
                <a:spcPts val="0"/>
              </a:spcBef>
              <a:spcAft>
                <a:spcPts val="0"/>
              </a:spcAft>
              <a:buNone/>
            </a:pPr>
            <a:r>
              <a:rPr lang="en" sz="2650">
                <a:solidFill>
                  <a:schemeClr val="dk1"/>
                </a:solidFill>
                <a:latin typeface="Public Sans"/>
                <a:ea typeface="Public Sans"/>
                <a:cs typeface="Public Sans"/>
                <a:sym typeface="Public Sans"/>
              </a:rPr>
              <a:t>Without </a:t>
            </a:r>
            <a:r>
              <a:rPr lang="en" sz="2650" b="1">
                <a:solidFill>
                  <a:schemeClr val="dk1"/>
                </a:solidFill>
                <a:latin typeface="Public Sans"/>
                <a:ea typeface="Public Sans"/>
                <a:cs typeface="Public Sans"/>
                <a:sym typeface="Public Sans"/>
              </a:rPr>
              <a:t>us</a:t>
            </a:r>
            <a:r>
              <a:rPr lang="en" sz="2650">
                <a:solidFill>
                  <a:schemeClr val="dk1"/>
                </a:solidFill>
                <a:latin typeface="Public Sans"/>
                <a:ea typeface="Public Sans"/>
                <a:cs typeface="Public Sans"/>
                <a:sym typeface="Public Sans"/>
              </a:rPr>
              <a:t>." </a:t>
            </a:r>
            <a:endParaRPr sz="2650">
              <a:solidFill>
                <a:schemeClr val="dk1"/>
              </a:solidFill>
              <a:latin typeface="Public Sans"/>
              <a:ea typeface="Public Sans"/>
              <a:cs typeface="Public Sans"/>
              <a:sym typeface="Public Sans"/>
            </a:endParaRPr>
          </a:p>
          <a:p>
            <a:pPr marL="0" lvl="0" indent="0" algn="ctr" rtl="0">
              <a:lnSpc>
                <a:spcPct val="138000"/>
              </a:lnSpc>
              <a:spcBef>
                <a:spcPts val="0"/>
              </a:spcBef>
              <a:spcAft>
                <a:spcPts val="0"/>
              </a:spcAft>
              <a:buNone/>
            </a:pPr>
            <a:r>
              <a:rPr lang="en" i="1">
                <a:solidFill>
                  <a:schemeClr val="dk1"/>
                </a:solidFill>
                <a:latin typeface="Public Sans"/>
                <a:ea typeface="Public Sans"/>
                <a:cs typeface="Public Sans"/>
                <a:sym typeface="Public Sans"/>
              </a:rPr>
              <a:t>-Disability Activists</a:t>
            </a:r>
            <a:endParaRPr i="1">
              <a:solidFill>
                <a:schemeClr val="dk1"/>
              </a:solidFill>
              <a:latin typeface="Public Sans"/>
              <a:ea typeface="Public Sans"/>
              <a:cs typeface="Public Sans"/>
              <a:sym typeface="Public Sans"/>
            </a:endParaRPr>
          </a:p>
          <a:p>
            <a:pPr marL="0" lvl="0" indent="0" algn="l" rtl="0">
              <a:lnSpc>
                <a:spcPct val="115000"/>
              </a:lnSpc>
              <a:spcBef>
                <a:spcPts val="0"/>
              </a:spcBef>
              <a:spcAft>
                <a:spcPts val="0"/>
              </a:spcAft>
              <a:buNone/>
            </a:pPr>
            <a:endParaRPr sz="1100">
              <a:solidFill>
                <a:schemeClr val="dk1"/>
              </a:solidFill>
            </a:endParaRPr>
          </a:p>
          <a:p>
            <a:pPr marL="0" lvl="0" indent="0" algn="ctr" rtl="0">
              <a:lnSpc>
                <a:spcPct val="115000"/>
              </a:lnSpc>
              <a:spcBef>
                <a:spcPts val="0"/>
              </a:spcBef>
              <a:spcAft>
                <a:spcPts val="0"/>
              </a:spcAft>
              <a:buNone/>
            </a:pPr>
            <a:endParaRPr sz="3300" b="1">
              <a:solidFill>
                <a:schemeClr val="dk1"/>
              </a:solidFill>
              <a:highlight>
                <a:srgbClr val="00CFFF"/>
              </a:highlight>
              <a:latin typeface="Source Serif Pro"/>
              <a:ea typeface="Source Serif Pro"/>
              <a:cs typeface="Source Serif Pro"/>
              <a:sym typeface="Source Serif Pro"/>
            </a:endParaRPr>
          </a:p>
        </p:txBody>
      </p:sp>
      <p:sp>
        <p:nvSpPr>
          <p:cNvPr id="3" name="Slide Number Placeholder 2">
            <a:extLst>
              <a:ext uri="{FF2B5EF4-FFF2-40B4-BE49-F238E27FC236}">
                <a16:creationId xmlns:a16="http://schemas.microsoft.com/office/drawing/2014/main" id="{EDFD98A7-A248-6A41-8EFE-AA744354C42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26</a:t>
            </a:fld>
            <a:endParaRPr lang="en"/>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57"/>
        <p:cNvGrpSpPr/>
        <p:nvPr/>
      </p:nvGrpSpPr>
      <p:grpSpPr>
        <a:xfrm>
          <a:off x="0" y="0"/>
          <a:ext cx="0" cy="0"/>
          <a:chOff x="0" y="0"/>
          <a:chExt cx="0" cy="0"/>
        </a:xfrm>
      </p:grpSpPr>
      <p:sp>
        <p:nvSpPr>
          <p:cNvPr id="358" name="Google Shape;358;p48"/>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dirty="0"/>
              <a:t>Disability Inclusion in the Workplace</a:t>
            </a:r>
            <a:endParaRPr dirty="0"/>
          </a:p>
        </p:txBody>
      </p:sp>
      <p:pic>
        <p:nvPicPr>
          <p:cNvPr id="361" name="Google Shape;361;p48" descr="inclusively logo"/>
          <p:cNvPicPr preferRelativeResize="0"/>
          <p:nvPr/>
        </p:nvPicPr>
        <p:blipFill>
          <a:blip r:embed="rId3">
            <a:alphaModFix/>
          </a:blip>
          <a:stretch>
            <a:fillRect/>
          </a:stretch>
        </p:blipFill>
        <p:spPr>
          <a:xfrm>
            <a:off x="252938" y="1284388"/>
            <a:ext cx="2336175" cy="1401705"/>
          </a:xfrm>
          <a:prstGeom prst="rect">
            <a:avLst/>
          </a:prstGeom>
          <a:noFill/>
          <a:ln>
            <a:noFill/>
          </a:ln>
        </p:spPr>
      </p:pic>
      <p:pic>
        <p:nvPicPr>
          <p:cNvPr id="360" name="Google Shape;360;p48" descr="SourceAmerica logo"/>
          <p:cNvPicPr preferRelativeResize="0"/>
          <p:nvPr/>
        </p:nvPicPr>
        <p:blipFill>
          <a:blip r:embed="rId4">
            <a:alphaModFix/>
          </a:blip>
          <a:stretch>
            <a:fillRect/>
          </a:stretch>
        </p:blipFill>
        <p:spPr>
          <a:xfrm>
            <a:off x="3687475" y="1050063"/>
            <a:ext cx="1905000" cy="1905000"/>
          </a:xfrm>
          <a:prstGeom prst="rect">
            <a:avLst/>
          </a:prstGeom>
          <a:noFill/>
          <a:ln>
            <a:noFill/>
          </a:ln>
        </p:spPr>
      </p:pic>
      <p:pic>
        <p:nvPicPr>
          <p:cNvPr id="362" name="Google Shape;362;p48" descr="P.E.A.T. logo&#10;Building a future that works"/>
          <p:cNvPicPr preferRelativeResize="0"/>
          <p:nvPr/>
        </p:nvPicPr>
        <p:blipFill>
          <a:blip r:embed="rId5">
            <a:alphaModFix/>
          </a:blip>
          <a:stretch>
            <a:fillRect/>
          </a:stretch>
        </p:blipFill>
        <p:spPr>
          <a:xfrm>
            <a:off x="6690850" y="1187125"/>
            <a:ext cx="1781600" cy="1781600"/>
          </a:xfrm>
          <a:prstGeom prst="rect">
            <a:avLst/>
          </a:prstGeom>
          <a:noFill/>
          <a:ln>
            <a:noFill/>
          </a:ln>
        </p:spPr>
      </p:pic>
      <p:pic>
        <p:nvPicPr>
          <p:cNvPr id="363" name="Google Shape;363;p48" descr="AbilityOne Program logo"/>
          <p:cNvPicPr preferRelativeResize="0"/>
          <p:nvPr/>
        </p:nvPicPr>
        <p:blipFill>
          <a:blip r:embed="rId6">
            <a:alphaModFix/>
          </a:blip>
          <a:stretch>
            <a:fillRect/>
          </a:stretch>
        </p:blipFill>
        <p:spPr>
          <a:xfrm>
            <a:off x="373400" y="3261950"/>
            <a:ext cx="1681600" cy="1021200"/>
          </a:xfrm>
          <a:prstGeom prst="rect">
            <a:avLst/>
          </a:prstGeom>
          <a:noFill/>
          <a:ln>
            <a:noFill/>
          </a:ln>
        </p:spPr>
      </p:pic>
      <p:pic>
        <p:nvPicPr>
          <p:cNvPr id="364" name="Google Shape;364;p48" descr="Section508.gov logo&#10;GSA Government-wide IT Accessibility Program"/>
          <p:cNvPicPr preferRelativeResize="0"/>
          <p:nvPr/>
        </p:nvPicPr>
        <p:blipFill>
          <a:blip r:embed="rId7">
            <a:alphaModFix/>
          </a:blip>
          <a:stretch>
            <a:fillRect/>
          </a:stretch>
        </p:blipFill>
        <p:spPr>
          <a:xfrm>
            <a:off x="2809300" y="3429199"/>
            <a:ext cx="3755385" cy="686700"/>
          </a:xfrm>
          <a:prstGeom prst="rect">
            <a:avLst/>
          </a:prstGeom>
          <a:noFill/>
          <a:ln>
            <a:noFill/>
          </a:ln>
        </p:spPr>
      </p:pic>
      <p:pic>
        <p:nvPicPr>
          <p:cNvPr id="365" name="Google Shape;365;p48" descr="ADA.gov logo&#10;United States Department of Justice, Civil Rights Division"/>
          <p:cNvPicPr preferRelativeResize="0"/>
          <p:nvPr/>
        </p:nvPicPr>
        <p:blipFill>
          <a:blip r:embed="rId8">
            <a:alphaModFix/>
          </a:blip>
          <a:stretch>
            <a:fillRect/>
          </a:stretch>
        </p:blipFill>
        <p:spPr>
          <a:xfrm>
            <a:off x="6690850" y="3382049"/>
            <a:ext cx="2206475" cy="998551"/>
          </a:xfrm>
          <a:prstGeom prst="rect">
            <a:avLst/>
          </a:prstGeom>
          <a:noFill/>
          <a:ln>
            <a:noFill/>
          </a:ln>
        </p:spPr>
      </p:pic>
      <p:sp>
        <p:nvSpPr>
          <p:cNvPr id="2" name="Slide Number Placeholder 1">
            <a:extLst>
              <a:ext uri="{FF2B5EF4-FFF2-40B4-BE49-F238E27FC236}">
                <a16:creationId xmlns:a16="http://schemas.microsoft.com/office/drawing/2014/main" id="{FCB70911-42E0-9445-A4A3-748971C6995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27</a:t>
            </a:fld>
            <a:endParaRPr lang="en"/>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49"/>
          <p:cNvSpPr txBox="1">
            <a:spLocks noGrp="1"/>
          </p:cNvSpPr>
          <p:nvPr>
            <p:ph type="title"/>
          </p:nvPr>
        </p:nvSpPr>
        <p:spPr>
          <a:xfrm>
            <a:off x="311700" y="2106450"/>
            <a:ext cx="8520600" cy="841800"/>
          </a:xfrm>
          <a:prstGeom prst="rect">
            <a:avLst/>
          </a:prstGeom>
        </p:spPr>
        <p:txBody>
          <a:bodyPr spcFirstLastPara="1" wrap="square" lIns="0" tIns="0" rIns="91425" bIns="91425" anchor="b" anchorCtr="0">
            <a:normAutofit fontScale="90000"/>
          </a:bodyPr>
          <a:lstStyle/>
          <a:p>
            <a:pPr marL="457200" lvl="0" indent="0" algn="l" rtl="0">
              <a:spcBef>
                <a:spcPts val="0"/>
              </a:spcBef>
              <a:spcAft>
                <a:spcPts val="0"/>
              </a:spcAft>
              <a:buNone/>
            </a:pPr>
            <a:r>
              <a:rPr lang="en" dirty="0">
                <a:solidFill>
                  <a:schemeClr val="dk1"/>
                </a:solidFill>
              </a:rPr>
              <a:t>TTS Accessibility Guild Highlights </a:t>
            </a:r>
            <a:endParaRPr dirty="0">
              <a:solidFill>
                <a:schemeClr val="dk1"/>
              </a:solidFill>
            </a:endParaRPr>
          </a:p>
        </p:txBody>
      </p:sp>
      <p:sp>
        <p:nvSpPr>
          <p:cNvPr id="2" name="Slide Number Placeholder 1">
            <a:extLst>
              <a:ext uri="{FF2B5EF4-FFF2-40B4-BE49-F238E27FC236}">
                <a16:creationId xmlns:a16="http://schemas.microsoft.com/office/drawing/2014/main" id="{7A0023D0-E7C3-D149-AF6D-48A7D5C85D8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28</a:t>
            </a:fld>
            <a:endParaRPr lang="en"/>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50"/>
          <p:cNvSpPr txBox="1">
            <a:spLocks noGrp="1"/>
          </p:cNvSpPr>
          <p:nvPr>
            <p:ph type="ctrTitle"/>
          </p:nvPr>
        </p:nvSpPr>
        <p:spPr>
          <a:xfrm>
            <a:off x="447825" y="964150"/>
            <a:ext cx="7692900" cy="3353400"/>
          </a:xfrm>
          <a:prstGeom prst="rect">
            <a:avLst/>
          </a:prstGeom>
        </p:spPr>
        <p:txBody>
          <a:bodyPr spcFirstLastPara="1" wrap="square" lIns="0" tIns="0" rIns="0" bIns="0" anchor="ctr" anchorCtr="0">
            <a:normAutofit/>
          </a:bodyPr>
          <a:lstStyle/>
          <a:p>
            <a:pPr marL="0" lvl="0" indent="0" algn="l" rtl="0">
              <a:spcBef>
                <a:spcPts val="0"/>
              </a:spcBef>
              <a:spcAft>
                <a:spcPts val="0"/>
              </a:spcAft>
              <a:buNone/>
            </a:pPr>
            <a:r>
              <a:rPr lang="en-US" dirty="0">
                <a:solidFill>
                  <a:schemeClr val="tx1"/>
                </a:solidFill>
              </a:rPr>
              <a:t>What is the Accessibility Guild?</a:t>
            </a:r>
            <a:endParaRPr dirty="0">
              <a:solidFill>
                <a:schemeClr val="tx1"/>
              </a:solidFill>
            </a:endParaRPr>
          </a:p>
          <a:p>
            <a:pPr marL="0" lvl="0" indent="0" algn="l" rtl="0">
              <a:spcBef>
                <a:spcPts val="0"/>
              </a:spcBef>
              <a:spcAft>
                <a:spcPts val="0"/>
              </a:spcAft>
              <a:buNone/>
            </a:pPr>
            <a:endParaRPr dirty="0"/>
          </a:p>
          <a:p>
            <a:pPr marL="0" lvl="0" indent="0" algn="l" rtl="0">
              <a:spcBef>
                <a:spcPts val="0"/>
              </a:spcBef>
              <a:spcAft>
                <a:spcPts val="0"/>
              </a:spcAft>
              <a:buNone/>
            </a:pPr>
            <a:r>
              <a:rPr lang="en" dirty="0"/>
              <a:t>We help TTS develop good, accessible products from the start of production in order to provide an excellent user experience for everyone.</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4"/>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dirty="0">
                <a:solidFill>
                  <a:schemeClr val="dk1"/>
                </a:solidFill>
              </a:rPr>
              <a:t>How Might We…</a:t>
            </a:r>
            <a:r>
              <a:rPr lang="en" dirty="0"/>
              <a:t> </a:t>
            </a:r>
            <a:endParaRPr dirty="0"/>
          </a:p>
        </p:txBody>
      </p:sp>
      <p:sp>
        <p:nvSpPr>
          <p:cNvPr id="143" name="Google Shape;143;p24"/>
          <p:cNvSpPr txBox="1">
            <a:spLocks noGrp="1"/>
          </p:cNvSpPr>
          <p:nvPr>
            <p:ph type="body" idx="1"/>
          </p:nvPr>
        </p:nvSpPr>
        <p:spPr>
          <a:xfrm>
            <a:off x="477150" y="1217175"/>
            <a:ext cx="8210400" cy="3351600"/>
          </a:xfrm>
          <a:prstGeom prst="rect">
            <a:avLst/>
          </a:prstGeom>
        </p:spPr>
        <p:txBody>
          <a:bodyPr spcFirstLastPara="1" wrap="square" lIns="0" tIns="91425" rIns="91425" bIns="91425" anchor="t" anchorCtr="0">
            <a:noAutofit/>
          </a:bodyPr>
          <a:lstStyle/>
          <a:p>
            <a:pPr marL="457200" lvl="0" indent="-342900" algn="l" rtl="0">
              <a:lnSpc>
                <a:spcPct val="100000"/>
              </a:lnSpc>
              <a:spcBef>
                <a:spcPts val="0"/>
              </a:spcBef>
              <a:spcAft>
                <a:spcPts val="0"/>
              </a:spcAft>
              <a:buClr>
                <a:schemeClr val="dk1"/>
              </a:buClr>
              <a:buSzPts val="1800"/>
              <a:buFont typeface="Source Sans Pro"/>
              <a:buChar char="●"/>
            </a:pPr>
            <a:r>
              <a:rPr lang="en" sz="1800" dirty="0">
                <a:solidFill>
                  <a:schemeClr val="dk1"/>
                </a:solidFill>
                <a:latin typeface="Source Sans Pro"/>
                <a:ea typeface="Source Sans Pro"/>
                <a:cs typeface="Source Sans Pro"/>
                <a:sym typeface="Source Sans Pro"/>
              </a:rPr>
              <a:t>Design and work with people with disabilities instead of for them? </a:t>
            </a:r>
            <a:br>
              <a:rPr lang="en" sz="1800" dirty="0">
                <a:solidFill>
                  <a:schemeClr val="dk1"/>
                </a:solidFill>
                <a:latin typeface="Source Sans Pro"/>
                <a:ea typeface="Source Sans Pro"/>
                <a:cs typeface="Source Sans Pro"/>
                <a:sym typeface="Source Sans Pro"/>
              </a:rPr>
            </a:br>
            <a:endParaRPr sz="1800" dirty="0">
              <a:solidFill>
                <a:schemeClr val="dk1"/>
              </a:solidFill>
              <a:latin typeface="Source Sans Pro"/>
              <a:ea typeface="Source Sans Pro"/>
              <a:cs typeface="Source Sans Pro"/>
              <a:sym typeface="Source Sans Pro"/>
            </a:endParaRPr>
          </a:p>
          <a:p>
            <a:pPr marL="457200" lvl="0" indent="-355600" algn="l" rtl="0">
              <a:lnSpc>
                <a:spcPct val="100000"/>
              </a:lnSpc>
              <a:spcBef>
                <a:spcPts val="0"/>
              </a:spcBef>
              <a:spcAft>
                <a:spcPts val="0"/>
              </a:spcAft>
              <a:buClr>
                <a:schemeClr val="dk1"/>
              </a:buClr>
              <a:buSzPts val="2000"/>
              <a:buFont typeface="Source Sans Pro"/>
              <a:buChar char="●"/>
            </a:pPr>
            <a:r>
              <a:rPr lang="en" sz="1800" dirty="0">
                <a:solidFill>
                  <a:schemeClr val="dk1"/>
                </a:solidFill>
                <a:latin typeface="Source Sans Pro"/>
                <a:ea typeface="Source Sans Pro"/>
                <a:cs typeface="Source Sans Pro"/>
                <a:sym typeface="Source Sans Pro"/>
              </a:rPr>
              <a:t>Embed Inclusion, Diversity, Equity, and Access (IDEA) in our cultural DNA?</a:t>
            </a:r>
            <a:endParaRPr sz="1800" dirty="0">
              <a:solidFill>
                <a:schemeClr val="dk1"/>
              </a:solidFill>
              <a:latin typeface="Source Sans Pro"/>
              <a:ea typeface="Source Sans Pro"/>
              <a:cs typeface="Source Sans Pro"/>
              <a:sym typeface="Source Sans Pro"/>
            </a:endParaRPr>
          </a:p>
          <a:p>
            <a:pPr marL="457200" lvl="0" indent="0" algn="l" rtl="0">
              <a:lnSpc>
                <a:spcPct val="100000"/>
              </a:lnSpc>
              <a:spcBef>
                <a:spcPts val="0"/>
              </a:spcBef>
              <a:spcAft>
                <a:spcPts val="0"/>
              </a:spcAft>
              <a:buNone/>
            </a:pPr>
            <a:endParaRPr sz="1800" dirty="0">
              <a:solidFill>
                <a:schemeClr val="dk1"/>
              </a:solidFill>
              <a:latin typeface="Source Sans Pro"/>
              <a:ea typeface="Source Sans Pro"/>
              <a:cs typeface="Source Sans Pro"/>
              <a:sym typeface="Source Sans Pro"/>
            </a:endParaRPr>
          </a:p>
          <a:p>
            <a:pPr marL="457200" lvl="0" indent="-355600" algn="l" rtl="0">
              <a:lnSpc>
                <a:spcPct val="100000"/>
              </a:lnSpc>
              <a:spcBef>
                <a:spcPts val="0"/>
              </a:spcBef>
              <a:spcAft>
                <a:spcPts val="0"/>
              </a:spcAft>
              <a:buClr>
                <a:schemeClr val="dk1"/>
              </a:buClr>
              <a:buSzPts val="2000"/>
              <a:buFont typeface="Source Sans Pro"/>
              <a:buChar char="●"/>
            </a:pPr>
            <a:r>
              <a:rPr lang="en" sz="1800" dirty="0">
                <a:solidFill>
                  <a:schemeClr val="dk1"/>
                </a:solidFill>
                <a:latin typeface="Source Sans Pro"/>
                <a:ea typeface="Source Sans Pro"/>
                <a:cs typeface="Source Sans Pro"/>
                <a:sym typeface="Source Sans Pro"/>
              </a:rPr>
              <a:t>Recognize exclusion at each stage of development, as well, as the hiring processes? </a:t>
            </a:r>
            <a:endParaRPr sz="1800" dirty="0">
              <a:solidFill>
                <a:schemeClr val="dk1"/>
              </a:solidFill>
              <a:latin typeface="Source Sans Pro"/>
              <a:ea typeface="Source Sans Pro"/>
              <a:cs typeface="Source Sans Pro"/>
              <a:sym typeface="Source Sans Pro"/>
            </a:endParaRPr>
          </a:p>
          <a:p>
            <a:pPr marL="0" lvl="0" indent="0" algn="l" rtl="0">
              <a:lnSpc>
                <a:spcPct val="100000"/>
              </a:lnSpc>
              <a:spcBef>
                <a:spcPts val="0"/>
              </a:spcBef>
              <a:spcAft>
                <a:spcPts val="0"/>
              </a:spcAft>
              <a:buNone/>
            </a:pPr>
            <a:endParaRPr sz="3600" b="1" dirty="0">
              <a:solidFill>
                <a:schemeClr val="dk1"/>
              </a:solidFill>
              <a:latin typeface="Source Serif Pro"/>
              <a:ea typeface="Source Serif Pro"/>
              <a:cs typeface="Source Serif Pro"/>
              <a:sym typeface="Source Serif Pro"/>
            </a:endParaRPr>
          </a:p>
        </p:txBody>
      </p:sp>
      <p:sp>
        <p:nvSpPr>
          <p:cNvPr id="2" name="Slide Number Placeholder 1">
            <a:extLst>
              <a:ext uri="{FF2B5EF4-FFF2-40B4-BE49-F238E27FC236}">
                <a16:creationId xmlns:a16="http://schemas.microsoft.com/office/drawing/2014/main" id="{5E7B0E3A-E985-894D-800D-DD652F695CB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51"/>
          <p:cNvSpPr txBox="1">
            <a:spLocks noGrp="1"/>
          </p:cNvSpPr>
          <p:nvPr>
            <p:ph type="ctrTitle"/>
          </p:nvPr>
        </p:nvSpPr>
        <p:spPr>
          <a:xfrm>
            <a:off x="457198" y="598125"/>
            <a:ext cx="7692900" cy="3732900"/>
          </a:xfrm>
          <a:prstGeom prst="rect">
            <a:avLst/>
          </a:prstGeom>
        </p:spPr>
        <p:txBody>
          <a:bodyPr spcFirstLastPara="1" wrap="square" lIns="0" tIns="0" rIns="0" bIns="0" anchor="ctr" anchorCtr="0">
            <a:normAutofit/>
          </a:bodyPr>
          <a:lstStyle/>
          <a:p>
            <a:pPr marL="0" lvl="0" indent="0" algn="l" rtl="0">
              <a:spcBef>
                <a:spcPts val="0"/>
              </a:spcBef>
              <a:spcAft>
                <a:spcPts val="0"/>
              </a:spcAft>
              <a:buNone/>
            </a:pPr>
            <a:r>
              <a:rPr lang="en" dirty="0"/>
              <a:t>TTS employees generally care about accessibility, but don’t have a complete toolkit for building accessible products.</a:t>
            </a:r>
            <a:endParaRPr dirty="0"/>
          </a:p>
        </p:txBody>
      </p:sp>
      <p:sp>
        <p:nvSpPr>
          <p:cNvPr id="383" name="Google Shape;383;p51"/>
          <p:cNvSpPr txBox="1"/>
          <p:nvPr/>
        </p:nvSpPr>
        <p:spPr>
          <a:xfrm>
            <a:off x="366500" y="108850"/>
            <a:ext cx="30000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600" b="1" dirty="0">
                <a:solidFill>
                  <a:schemeClr val="dk1"/>
                </a:solidFill>
                <a:latin typeface="Public Sans Thin"/>
                <a:ea typeface="Public Sans Thin"/>
                <a:cs typeface="Public Sans Thin"/>
                <a:sym typeface="Public Sans Thin"/>
              </a:rPr>
              <a:t>Problem:</a:t>
            </a:r>
            <a:endParaRPr dirty="0">
              <a:solidFill>
                <a:schemeClr val="dk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2" name="Title 1">
            <a:extLst>
              <a:ext uri="{FF2B5EF4-FFF2-40B4-BE49-F238E27FC236}">
                <a16:creationId xmlns:a16="http://schemas.microsoft.com/office/drawing/2014/main" id="{3F943F06-AE06-6448-9B6F-362DBA896FD7}"/>
              </a:ext>
            </a:extLst>
          </p:cNvPr>
          <p:cNvSpPr>
            <a:spLocks noGrp="1"/>
          </p:cNvSpPr>
          <p:nvPr>
            <p:ph type="ctrTitle"/>
          </p:nvPr>
        </p:nvSpPr>
        <p:spPr/>
        <p:txBody>
          <a:bodyPr/>
          <a:lstStyle/>
          <a:p>
            <a:r>
              <a:rPr lang="en-US" dirty="0">
                <a:solidFill>
                  <a:schemeClr val="tx2"/>
                </a:solidFill>
              </a:rPr>
              <a:t>A11y the</a:t>
            </a:r>
            <a:r>
              <a:rPr lang="en-US" baseline="0" dirty="0">
                <a:solidFill>
                  <a:schemeClr val="tx2"/>
                </a:solidFill>
              </a:rPr>
              <a:t> Slack Bot</a:t>
            </a:r>
            <a:endParaRPr lang="en-US" dirty="0">
              <a:solidFill>
                <a:schemeClr val="tx2"/>
              </a:solidFill>
            </a:endParaRPr>
          </a:p>
        </p:txBody>
      </p:sp>
      <p:sp>
        <p:nvSpPr>
          <p:cNvPr id="388" name="Google Shape;388;p52"/>
          <p:cNvSpPr txBox="1"/>
          <p:nvPr/>
        </p:nvSpPr>
        <p:spPr>
          <a:xfrm>
            <a:off x="357100" y="203175"/>
            <a:ext cx="67491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600">
                <a:solidFill>
                  <a:schemeClr val="dk1"/>
                </a:solidFill>
                <a:latin typeface="Public Sans"/>
                <a:ea typeface="Public Sans"/>
                <a:cs typeface="Public Sans"/>
                <a:sym typeface="Public Sans"/>
              </a:rPr>
              <a:t>A11y the Slack Bot </a:t>
            </a:r>
            <a:endParaRPr>
              <a:solidFill>
                <a:schemeClr val="dk1"/>
              </a:solidFill>
            </a:endParaRPr>
          </a:p>
        </p:txBody>
      </p:sp>
      <p:pic>
        <p:nvPicPr>
          <p:cNvPr id="390" name="Google Shape;390;p52" descr="Slack logo featuring green, yellow, coral, and yellow motif of ovals converging. " title="Slack Logo "/>
          <p:cNvPicPr preferRelativeResize="0"/>
          <p:nvPr/>
        </p:nvPicPr>
        <p:blipFill>
          <a:blip r:embed="rId3">
            <a:alphaModFix/>
          </a:blip>
          <a:stretch>
            <a:fillRect/>
          </a:stretch>
        </p:blipFill>
        <p:spPr>
          <a:xfrm>
            <a:off x="4399875" y="2091425"/>
            <a:ext cx="3918425" cy="1596400"/>
          </a:xfrm>
          <a:prstGeom prst="rect">
            <a:avLst/>
          </a:prstGeom>
          <a:noFill/>
          <a:ln>
            <a:noFill/>
          </a:ln>
        </p:spPr>
      </p:pic>
      <p:pic>
        <p:nvPicPr>
          <p:cNvPr id="389" name="Google Shape;389;p52" descr="A11y the Slack Bot- Illustration of a young black girl in a wheel chair. " title="A11y the Slack Bot"/>
          <p:cNvPicPr preferRelativeResize="0"/>
          <p:nvPr/>
        </p:nvPicPr>
        <p:blipFill>
          <a:blip r:embed="rId4">
            <a:alphaModFix/>
          </a:blip>
          <a:stretch>
            <a:fillRect/>
          </a:stretch>
        </p:blipFill>
        <p:spPr>
          <a:xfrm>
            <a:off x="279850" y="864375"/>
            <a:ext cx="4050525" cy="40505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53"/>
          <p:cNvSpPr txBox="1">
            <a:spLocks noGrp="1"/>
          </p:cNvSpPr>
          <p:nvPr>
            <p:ph type="ctrTitle"/>
          </p:nvPr>
        </p:nvSpPr>
        <p:spPr>
          <a:xfrm>
            <a:off x="457200" y="1005840"/>
            <a:ext cx="7692900" cy="3732900"/>
          </a:xfrm>
          <a:prstGeom prst="rect">
            <a:avLst/>
          </a:prstGeom>
        </p:spPr>
        <p:txBody>
          <a:bodyPr spcFirstLastPara="1" wrap="square" lIns="0" tIns="0" rIns="0" bIns="0" anchor="t" anchorCtr="0">
            <a:normAutofit fontScale="90000"/>
          </a:bodyPr>
          <a:lstStyle/>
          <a:p>
            <a:pPr marL="0" lvl="0" indent="0" algn="l" rtl="0">
              <a:spcBef>
                <a:spcPts val="0"/>
              </a:spcBef>
              <a:spcAft>
                <a:spcPts val="0"/>
              </a:spcAft>
              <a:buNone/>
            </a:pPr>
            <a:r>
              <a:rPr lang="en-US" dirty="0">
                <a:solidFill>
                  <a:schemeClr val="tx2"/>
                </a:solidFill>
              </a:rPr>
              <a:t>Many possible solutions</a:t>
            </a:r>
            <a:endParaRPr dirty="0">
              <a:solidFill>
                <a:schemeClr val="tx2"/>
              </a:solidFill>
            </a:endParaRPr>
          </a:p>
          <a:p>
            <a:pPr marL="0" lvl="0" indent="0" algn="l" rtl="0">
              <a:spcBef>
                <a:spcPts val="0"/>
              </a:spcBef>
              <a:spcAft>
                <a:spcPts val="0"/>
              </a:spcAft>
              <a:buNone/>
            </a:pPr>
            <a:r>
              <a:rPr lang="en" dirty="0"/>
              <a:t>More staff with disabilities</a:t>
            </a:r>
            <a:endParaRPr dirty="0"/>
          </a:p>
          <a:p>
            <a:pPr marL="0" lvl="0" indent="0" algn="l" rtl="0">
              <a:spcBef>
                <a:spcPts val="0"/>
              </a:spcBef>
              <a:spcAft>
                <a:spcPts val="0"/>
              </a:spcAft>
              <a:buNone/>
            </a:pPr>
            <a:r>
              <a:rPr lang="en" dirty="0"/>
              <a:t>Diverse representation of disabilities at TTS</a:t>
            </a:r>
            <a:endParaRPr dirty="0"/>
          </a:p>
          <a:p>
            <a:pPr marL="0" lvl="0" indent="0" algn="l" rtl="0">
              <a:spcBef>
                <a:spcPts val="0"/>
              </a:spcBef>
              <a:spcAft>
                <a:spcPts val="0"/>
              </a:spcAft>
              <a:buNone/>
            </a:pPr>
            <a:r>
              <a:rPr lang="en" dirty="0"/>
              <a:t>Inclusive design toolkit</a:t>
            </a:r>
            <a:endParaRPr dirty="0"/>
          </a:p>
          <a:p>
            <a:pPr marL="0" lvl="0" indent="0" algn="l" rtl="0">
              <a:spcBef>
                <a:spcPts val="0"/>
              </a:spcBef>
              <a:spcAft>
                <a:spcPts val="0"/>
              </a:spcAft>
              <a:buNone/>
            </a:pPr>
            <a:r>
              <a:rPr lang="en" dirty="0"/>
              <a:t>User research with the disability community</a:t>
            </a:r>
            <a:endParaRPr dirty="0"/>
          </a:p>
          <a:p>
            <a:pPr marL="0" lvl="0" indent="0" algn="l" rtl="0">
              <a:spcBef>
                <a:spcPts val="0"/>
              </a:spcBef>
              <a:spcAft>
                <a:spcPts val="0"/>
              </a:spcAft>
              <a:buNone/>
            </a:pPr>
            <a:r>
              <a:rPr lang="en" dirty="0"/>
              <a:t>Usability testing with disabled users</a:t>
            </a:r>
            <a:endParaRPr dirty="0"/>
          </a:p>
          <a:p>
            <a:pPr marL="0" lvl="0" indent="0" algn="l" rtl="0">
              <a:spcBef>
                <a:spcPts val="0"/>
              </a:spcBef>
              <a:spcAft>
                <a:spcPts val="0"/>
              </a:spcAft>
              <a:buNone/>
            </a:pPr>
            <a:r>
              <a:rPr lang="en" dirty="0"/>
              <a:t>Manual accessibility testing</a:t>
            </a:r>
            <a:endParaRPr dirty="0"/>
          </a:p>
          <a:p>
            <a:pPr marL="0" lvl="0" indent="0" algn="l" rtl="0">
              <a:spcBef>
                <a:spcPts val="0"/>
              </a:spcBef>
              <a:spcAft>
                <a:spcPts val="0"/>
              </a:spcAft>
              <a:buNone/>
            </a:pPr>
            <a:r>
              <a:rPr lang="en" dirty="0"/>
              <a:t>More staff who can do 508/WCAG audits</a:t>
            </a:r>
            <a:endParaRPr dirty="0"/>
          </a:p>
          <a:p>
            <a:pPr marL="0" lvl="0" indent="0" algn="l" rtl="0">
              <a:spcBef>
                <a:spcPts val="0"/>
              </a:spcBef>
              <a:spcAft>
                <a:spcPts val="0"/>
              </a:spcAft>
              <a:buNone/>
            </a:pPr>
            <a:r>
              <a:rPr lang="en" dirty="0"/>
              <a:t>Comprehensive automated testing tools</a:t>
            </a:r>
            <a:endParaRPr dirty="0"/>
          </a:p>
          <a:p>
            <a:pPr marL="0" lvl="0" indent="0" algn="l" rtl="0">
              <a:spcBef>
                <a:spcPts val="0"/>
              </a:spcBef>
              <a:spcAft>
                <a:spcPts val="0"/>
              </a:spcAft>
              <a:buNone/>
            </a:pPr>
            <a:r>
              <a:rPr lang="en" dirty="0"/>
              <a:t>Role-based guidance for all </a:t>
            </a:r>
            <a:r>
              <a:rPr lang="en" dirty="0" err="1"/>
              <a:t>TTSers</a:t>
            </a:r>
            <a:endParaRPr dirty="0"/>
          </a:p>
          <a:p>
            <a:pPr marL="0" lvl="0" indent="0" algn="l" rtl="0">
              <a:spcBef>
                <a:spcPts val="0"/>
              </a:spcBef>
              <a:spcAft>
                <a:spcPts val="0"/>
              </a:spcAft>
              <a:buNone/>
            </a:pPr>
            <a:r>
              <a:rPr lang="en" dirty="0"/>
              <a:t>On demand WCAG audits for products</a:t>
            </a:r>
            <a:endParaRPr dirty="0"/>
          </a:p>
          <a:p>
            <a:pPr marL="0" lvl="0" indent="0" algn="l" rtl="0">
              <a:spcBef>
                <a:spcPts val="0"/>
              </a:spcBef>
              <a:spcAft>
                <a:spcPts val="0"/>
              </a:spcAft>
              <a:buNone/>
            </a:pPr>
            <a:r>
              <a:rPr lang="en" dirty="0"/>
              <a:t>Embed accessibility SMEs on each team</a:t>
            </a:r>
            <a:endParaRPr dirty="0"/>
          </a:p>
          <a:p>
            <a:pPr marL="0" lvl="0" indent="0" algn="l" rtl="0">
              <a:spcBef>
                <a:spcPts val="0"/>
              </a:spcBef>
              <a:spcAft>
                <a:spcPts val="0"/>
              </a:spcAft>
              <a:buNone/>
            </a:pPr>
            <a:endParaRPr dirty="0"/>
          </a:p>
        </p:txBody>
      </p:sp>
      <p:sp>
        <p:nvSpPr>
          <p:cNvPr id="396" name="Google Shape;396;p53"/>
          <p:cNvSpPr txBox="1"/>
          <p:nvPr/>
        </p:nvSpPr>
        <p:spPr>
          <a:xfrm>
            <a:off x="390075" y="99775"/>
            <a:ext cx="50436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600" b="1">
                <a:solidFill>
                  <a:schemeClr val="dk1"/>
                </a:solidFill>
                <a:latin typeface="Public Sans Thin"/>
                <a:ea typeface="Public Sans Thin"/>
                <a:cs typeface="Public Sans Thin"/>
                <a:sym typeface="Public Sans Thin"/>
              </a:rPr>
              <a:t>Solution: A lot of possibilities</a:t>
            </a:r>
            <a:endParaRPr>
              <a:solidFill>
                <a:schemeClr val="dk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ctrTitle"/>
          </p:nvPr>
        </p:nvSpPr>
        <p:spPr>
          <a:xfrm>
            <a:off x="457198" y="1005840"/>
            <a:ext cx="7692900" cy="3732900"/>
          </a:xfrm>
          <a:prstGeom prst="rect">
            <a:avLst/>
          </a:prstGeom>
        </p:spPr>
        <p:txBody>
          <a:bodyPr spcFirstLastPara="1" wrap="square" lIns="0" tIns="0" rIns="0" bIns="0" anchor="t" anchorCtr="0">
            <a:normAutofit fontScale="90000"/>
          </a:bodyPr>
          <a:lstStyle/>
          <a:p>
            <a:pPr marL="0" lvl="0" indent="0" algn="l" rtl="0">
              <a:spcBef>
                <a:spcPts val="0"/>
              </a:spcBef>
              <a:spcAft>
                <a:spcPts val="0"/>
              </a:spcAft>
              <a:buNone/>
            </a:pPr>
            <a:r>
              <a:rPr lang="en-US" dirty="0">
                <a:solidFill>
                  <a:schemeClr val="tx2"/>
                </a:solidFill>
              </a:rPr>
              <a:t>Two solutions became apparent: manual testing by our staff</a:t>
            </a:r>
            <a:br>
              <a:rPr lang="en-US" dirty="0">
                <a:solidFill>
                  <a:srgbClr val="CCCCCC"/>
                </a:solidFill>
              </a:rPr>
            </a:br>
            <a:r>
              <a:rPr lang="en" dirty="0">
                <a:solidFill>
                  <a:srgbClr val="CCCCCC"/>
                </a:solidFill>
              </a:rPr>
              <a:t>More staff with disabilities</a:t>
            </a:r>
            <a:endParaRPr dirty="0">
              <a:solidFill>
                <a:srgbClr val="CCCCCC"/>
              </a:solidFill>
            </a:endParaRPr>
          </a:p>
          <a:p>
            <a:pPr marL="0" lvl="0" indent="0" algn="l" rtl="0">
              <a:spcBef>
                <a:spcPts val="0"/>
              </a:spcBef>
              <a:spcAft>
                <a:spcPts val="0"/>
              </a:spcAft>
              <a:buNone/>
            </a:pPr>
            <a:r>
              <a:rPr lang="en" dirty="0">
                <a:solidFill>
                  <a:srgbClr val="CCCCCC"/>
                </a:solidFill>
              </a:rPr>
              <a:t>Diverse representation of disabilities at TTS</a:t>
            </a:r>
            <a:endParaRPr dirty="0">
              <a:solidFill>
                <a:srgbClr val="CCCCCC"/>
              </a:solidFill>
            </a:endParaRPr>
          </a:p>
          <a:p>
            <a:pPr marL="0" lvl="0" indent="0" algn="l" rtl="0">
              <a:spcBef>
                <a:spcPts val="0"/>
              </a:spcBef>
              <a:spcAft>
                <a:spcPts val="0"/>
              </a:spcAft>
              <a:buNone/>
            </a:pPr>
            <a:r>
              <a:rPr lang="en" dirty="0">
                <a:solidFill>
                  <a:srgbClr val="CCCCCC"/>
                </a:solidFill>
              </a:rPr>
              <a:t>Inclusive design toolkit</a:t>
            </a:r>
            <a:endParaRPr dirty="0">
              <a:solidFill>
                <a:srgbClr val="CCCCCC"/>
              </a:solidFill>
            </a:endParaRPr>
          </a:p>
          <a:p>
            <a:pPr marL="0" lvl="0" indent="0" algn="l" rtl="0">
              <a:spcBef>
                <a:spcPts val="0"/>
              </a:spcBef>
              <a:spcAft>
                <a:spcPts val="0"/>
              </a:spcAft>
              <a:buNone/>
            </a:pPr>
            <a:r>
              <a:rPr lang="en" dirty="0">
                <a:solidFill>
                  <a:srgbClr val="CCCCCC"/>
                </a:solidFill>
              </a:rPr>
              <a:t>User research with the disability community</a:t>
            </a:r>
            <a:endParaRPr dirty="0">
              <a:solidFill>
                <a:srgbClr val="CCCCCC"/>
              </a:solidFill>
            </a:endParaRPr>
          </a:p>
          <a:p>
            <a:pPr marL="0" lvl="0" indent="0" algn="l" rtl="0">
              <a:spcBef>
                <a:spcPts val="0"/>
              </a:spcBef>
              <a:spcAft>
                <a:spcPts val="0"/>
              </a:spcAft>
              <a:buNone/>
            </a:pPr>
            <a:r>
              <a:rPr lang="en" dirty="0">
                <a:solidFill>
                  <a:srgbClr val="CCCCCC"/>
                </a:solidFill>
              </a:rPr>
              <a:t>Usability testing with disabled users</a:t>
            </a:r>
            <a:endParaRPr dirty="0">
              <a:solidFill>
                <a:srgbClr val="CCCCCC"/>
              </a:solidFill>
            </a:endParaRPr>
          </a:p>
          <a:p>
            <a:pPr marL="0" lvl="0" indent="0" algn="l" rtl="0">
              <a:spcBef>
                <a:spcPts val="0"/>
              </a:spcBef>
              <a:spcAft>
                <a:spcPts val="0"/>
              </a:spcAft>
              <a:buNone/>
            </a:pPr>
            <a:r>
              <a:rPr lang="en" dirty="0"/>
              <a:t>* Manual accessibility testing</a:t>
            </a:r>
            <a:endParaRPr dirty="0"/>
          </a:p>
          <a:p>
            <a:pPr marL="0" lvl="0" indent="0" algn="l" rtl="0">
              <a:spcBef>
                <a:spcPts val="0"/>
              </a:spcBef>
              <a:spcAft>
                <a:spcPts val="0"/>
              </a:spcAft>
              <a:buNone/>
            </a:pPr>
            <a:r>
              <a:rPr lang="en" dirty="0">
                <a:solidFill>
                  <a:srgbClr val="1C304A"/>
                </a:solidFill>
              </a:rPr>
              <a:t>* More staff who can do 508/WCAG audits</a:t>
            </a:r>
            <a:endParaRPr dirty="0">
              <a:solidFill>
                <a:srgbClr val="1C304A"/>
              </a:solidFill>
            </a:endParaRPr>
          </a:p>
          <a:p>
            <a:pPr marL="0" lvl="0" indent="0" algn="l" rtl="0">
              <a:spcBef>
                <a:spcPts val="0"/>
              </a:spcBef>
              <a:spcAft>
                <a:spcPts val="0"/>
              </a:spcAft>
              <a:buNone/>
            </a:pPr>
            <a:r>
              <a:rPr lang="en" dirty="0">
                <a:solidFill>
                  <a:srgbClr val="CCCCCC"/>
                </a:solidFill>
              </a:rPr>
              <a:t>Comprehensive automated testing tools</a:t>
            </a:r>
            <a:endParaRPr dirty="0">
              <a:solidFill>
                <a:srgbClr val="CCCCCC"/>
              </a:solidFill>
            </a:endParaRPr>
          </a:p>
          <a:p>
            <a:pPr marL="0" lvl="0" indent="0" algn="l" rtl="0">
              <a:spcBef>
                <a:spcPts val="0"/>
              </a:spcBef>
              <a:spcAft>
                <a:spcPts val="0"/>
              </a:spcAft>
              <a:buNone/>
            </a:pPr>
            <a:r>
              <a:rPr lang="en" dirty="0">
                <a:solidFill>
                  <a:srgbClr val="CCCCCC"/>
                </a:solidFill>
              </a:rPr>
              <a:t>Role-based guidance for all </a:t>
            </a:r>
            <a:r>
              <a:rPr lang="en" dirty="0" err="1">
                <a:solidFill>
                  <a:srgbClr val="CCCCCC"/>
                </a:solidFill>
              </a:rPr>
              <a:t>TTSers</a:t>
            </a:r>
            <a:endParaRPr dirty="0">
              <a:solidFill>
                <a:srgbClr val="CCCCCC"/>
              </a:solidFill>
            </a:endParaRPr>
          </a:p>
          <a:p>
            <a:pPr marL="0" lvl="0" indent="0" algn="l" rtl="0">
              <a:spcBef>
                <a:spcPts val="0"/>
              </a:spcBef>
              <a:spcAft>
                <a:spcPts val="0"/>
              </a:spcAft>
              <a:buNone/>
            </a:pPr>
            <a:r>
              <a:rPr lang="en" dirty="0">
                <a:solidFill>
                  <a:srgbClr val="CCCCCC"/>
                </a:solidFill>
              </a:rPr>
              <a:t>On demand WCAG audits for products</a:t>
            </a:r>
            <a:endParaRPr dirty="0">
              <a:solidFill>
                <a:srgbClr val="CCCCCC"/>
              </a:solidFill>
            </a:endParaRPr>
          </a:p>
          <a:p>
            <a:pPr marL="0" lvl="0" indent="0" algn="l" rtl="0">
              <a:spcBef>
                <a:spcPts val="0"/>
              </a:spcBef>
              <a:spcAft>
                <a:spcPts val="0"/>
              </a:spcAft>
              <a:buNone/>
            </a:pPr>
            <a:r>
              <a:rPr lang="en" dirty="0">
                <a:solidFill>
                  <a:srgbClr val="CCCCCC"/>
                </a:solidFill>
              </a:rPr>
              <a:t>Embed accessibility SMEs on each team</a:t>
            </a:r>
            <a:endParaRPr dirty="0">
              <a:solidFill>
                <a:srgbClr val="CCCCCC"/>
              </a:solidFill>
            </a:endParaRPr>
          </a:p>
          <a:p>
            <a:pPr marL="0" lvl="0" indent="0" algn="l" rtl="0">
              <a:spcBef>
                <a:spcPts val="0"/>
              </a:spcBef>
              <a:spcAft>
                <a:spcPts val="0"/>
              </a:spcAft>
              <a:buNone/>
            </a:pPr>
            <a:endParaRPr dirty="0">
              <a:solidFill>
                <a:srgbClr val="CCCCCC"/>
              </a:solidFill>
            </a:endParaRPr>
          </a:p>
        </p:txBody>
      </p:sp>
      <p:sp>
        <p:nvSpPr>
          <p:cNvPr id="402" name="Google Shape;402;p54"/>
          <p:cNvSpPr txBox="1"/>
          <p:nvPr/>
        </p:nvSpPr>
        <p:spPr>
          <a:xfrm>
            <a:off x="390075" y="99775"/>
            <a:ext cx="63864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600" b="1">
                <a:solidFill>
                  <a:schemeClr val="dk1"/>
                </a:solidFill>
                <a:latin typeface="Public Sans Thin"/>
                <a:ea typeface="Public Sans Thin"/>
                <a:cs typeface="Public Sans Thin"/>
                <a:sym typeface="Public Sans Thin"/>
              </a:rPr>
              <a:t>Solution: We had to narrow our focus</a:t>
            </a:r>
            <a:endParaRPr>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55"/>
          <p:cNvSpPr txBox="1">
            <a:spLocks noGrp="1"/>
          </p:cNvSpPr>
          <p:nvPr>
            <p:ph type="title"/>
          </p:nvPr>
        </p:nvSpPr>
        <p:spPr>
          <a:xfrm>
            <a:off x="47715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a:solidFill>
                  <a:schemeClr val="dk2"/>
                </a:solidFill>
              </a:rPr>
              <a:t>We did a thing!</a:t>
            </a:r>
            <a:endParaRPr>
              <a:solidFill>
                <a:schemeClr val="dk2"/>
              </a:solidFill>
            </a:endParaRPr>
          </a:p>
        </p:txBody>
      </p:sp>
      <p:sp>
        <p:nvSpPr>
          <p:cNvPr id="408" name="Google Shape;408;p55"/>
          <p:cNvSpPr txBox="1">
            <a:spLocks noGrp="1"/>
          </p:cNvSpPr>
          <p:nvPr>
            <p:ph type="body" idx="1"/>
          </p:nvPr>
        </p:nvSpPr>
        <p:spPr>
          <a:xfrm>
            <a:off x="477150" y="1217175"/>
            <a:ext cx="8210400" cy="3351600"/>
          </a:xfrm>
          <a:prstGeom prst="rect">
            <a:avLst/>
          </a:prstGeom>
        </p:spPr>
        <p:txBody>
          <a:bodyPr spcFirstLastPara="1" wrap="square" lIns="0" tIns="91425" rIns="91425" bIns="91425" anchor="t" anchorCtr="0">
            <a:noAutofit/>
          </a:bodyPr>
          <a:lstStyle/>
          <a:p>
            <a:pPr marL="0" lvl="0" indent="0" algn="l" rtl="0">
              <a:lnSpc>
                <a:spcPct val="100000"/>
              </a:lnSpc>
              <a:spcBef>
                <a:spcPts val="0"/>
              </a:spcBef>
              <a:spcAft>
                <a:spcPts val="0"/>
              </a:spcAft>
              <a:buNone/>
            </a:pPr>
            <a:endParaRPr sz="2600">
              <a:solidFill>
                <a:schemeClr val="dk1"/>
              </a:solidFill>
              <a:latin typeface="Public Sans Thin"/>
              <a:ea typeface="Public Sans Thin"/>
              <a:cs typeface="Public Sans Thin"/>
              <a:sym typeface="Public Sans Thin"/>
            </a:endParaRPr>
          </a:p>
          <a:p>
            <a:pPr marL="0" lvl="0" indent="0" algn="l" rtl="0">
              <a:lnSpc>
                <a:spcPct val="100000"/>
              </a:lnSpc>
              <a:spcBef>
                <a:spcPts val="0"/>
              </a:spcBef>
              <a:spcAft>
                <a:spcPts val="0"/>
              </a:spcAft>
              <a:buClr>
                <a:schemeClr val="dk1"/>
              </a:buClr>
              <a:buSzPts val="1100"/>
              <a:buFont typeface="Arial"/>
              <a:buNone/>
            </a:pPr>
            <a:r>
              <a:rPr lang="en" sz="2600">
                <a:solidFill>
                  <a:schemeClr val="dk1"/>
                </a:solidFill>
                <a:latin typeface="Public Sans Thin"/>
                <a:ea typeface="Public Sans Thin"/>
                <a:cs typeface="Public Sans Thin"/>
                <a:sym typeface="Public Sans Thin"/>
              </a:rPr>
              <a:t>Robert Jolly (18F), Nikki Lee (18F), and Dave Stenger (USAgov) developed an </a:t>
            </a:r>
            <a:r>
              <a:rPr lang="en" sz="2600">
                <a:solidFill>
                  <a:schemeClr val="dk1"/>
                </a:solidFill>
                <a:latin typeface="Public Sans"/>
                <a:ea typeface="Public Sans"/>
                <a:cs typeface="Public Sans"/>
                <a:sym typeface="Public Sans"/>
              </a:rPr>
              <a:t>8-week course</a:t>
            </a:r>
            <a:r>
              <a:rPr lang="en" sz="2600">
                <a:solidFill>
                  <a:schemeClr val="dk1"/>
                </a:solidFill>
                <a:latin typeface="Public Sans Thin"/>
                <a:ea typeface="Public Sans Thin"/>
                <a:cs typeface="Public Sans Thin"/>
                <a:sym typeface="Public Sans Thin"/>
              </a:rPr>
              <a:t> for teaching TTS teams how to manually test a product in accordance with WCAG 2.0/2.1 AA (Section 508+).</a:t>
            </a:r>
            <a:endParaRPr/>
          </a:p>
        </p:txBody>
      </p:sp>
      <p:sp>
        <p:nvSpPr>
          <p:cNvPr id="2" name="Slide Number Placeholder 1">
            <a:extLst>
              <a:ext uri="{FF2B5EF4-FFF2-40B4-BE49-F238E27FC236}">
                <a16:creationId xmlns:a16="http://schemas.microsoft.com/office/drawing/2014/main" id="{FAC024CD-3CEF-9448-9C94-A3A2291ED0D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34</a:t>
            </a:fld>
            <a:endParaRPr lang="en"/>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56"/>
          <p:cNvSpPr txBox="1">
            <a:spLocks noGrp="1"/>
          </p:cNvSpPr>
          <p:nvPr>
            <p:ph type="ctrTitle"/>
          </p:nvPr>
        </p:nvSpPr>
        <p:spPr>
          <a:xfrm>
            <a:off x="457198" y="598125"/>
            <a:ext cx="7692900" cy="3732900"/>
          </a:xfrm>
          <a:prstGeom prst="rect">
            <a:avLst/>
          </a:prstGeom>
        </p:spPr>
        <p:txBody>
          <a:bodyPr spcFirstLastPara="1" wrap="square" lIns="0" tIns="0" rIns="0" bIns="0" anchor="ctr" anchorCtr="0">
            <a:normAutofit/>
          </a:bodyPr>
          <a:lstStyle/>
          <a:p>
            <a:pPr marL="0" lvl="0" indent="0" algn="l" rtl="0">
              <a:spcBef>
                <a:spcPts val="0"/>
              </a:spcBef>
              <a:spcAft>
                <a:spcPts val="0"/>
              </a:spcAft>
              <a:buNone/>
            </a:pPr>
            <a:r>
              <a:rPr lang="en">
                <a:solidFill>
                  <a:schemeClr val="accent2"/>
                </a:solidFill>
              </a:rPr>
              <a:t>Goal 1: </a:t>
            </a:r>
            <a:r>
              <a:rPr lang="en"/>
              <a:t>Teach everyone how to run a basic “pre-check-in” audit of a code change.</a:t>
            </a:r>
            <a:endParaRPr/>
          </a:p>
          <a:p>
            <a:pPr marL="0" lvl="0" indent="0" algn="l" rtl="0">
              <a:spcBef>
                <a:spcPts val="0"/>
              </a:spcBef>
              <a:spcAft>
                <a:spcPts val="0"/>
              </a:spcAft>
              <a:buNone/>
            </a:pPr>
            <a:endParaRPr/>
          </a:p>
          <a:p>
            <a:pPr marL="0" lvl="0" indent="0" algn="l" rtl="0">
              <a:spcBef>
                <a:spcPts val="0"/>
              </a:spcBef>
              <a:spcAft>
                <a:spcPts val="0"/>
              </a:spcAft>
              <a:buNone/>
            </a:pPr>
            <a:r>
              <a:rPr lang="en">
                <a:solidFill>
                  <a:schemeClr val="accent2"/>
                </a:solidFill>
              </a:rPr>
              <a:t>Goal 2: </a:t>
            </a:r>
            <a:r>
              <a:rPr lang="en"/>
              <a:t>Teach everyone how to run a full WCAG assessment of a product.</a:t>
            </a:r>
            <a:endParaRPr/>
          </a:p>
        </p:txBody>
      </p:sp>
      <p:sp>
        <p:nvSpPr>
          <p:cNvPr id="415" name="Google Shape;415;p56"/>
          <p:cNvSpPr txBox="1">
            <a:spLocks noGrp="1"/>
          </p:cNvSpPr>
          <p:nvPr>
            <p:ph type="title" idx="4294967295"/>
          </p:nvPr>
        </p:nvSpPr>
        <p:spPr>
          <a:xfrm>
            <a:off x="47715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a:solidFill>
                  <a:schemeClr val="dk2"/>
                </a:solidFill>
              </a:rPr>
              <a:t>TTS Accessibility Training Goals</a:t>
            </a:r>
            <a:endParaRPr>
              <a:solidFill>
                <a:schemeClr val="dk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57"/>
          <p:cNvSpPr txBox="1">
            <a:spLocks noGrp="1"/>
          </p:cNvSpPr>
          <p:nvPr>
            <p:ph type="ctrTitle"/>
          </p:nvPr>
        </p:nvSpPr>
        <p:spPr>
          <a:xfrm>
            <a:off x="457198" y="598125"/>
            <a:ext cx="7692900" cy="3732900"/>
          </a:xfrm>
          <a:prstGeom prst="rect">
            <a:avLst/>
          </a:prstGeom>
        </p:spPr>
        <p:txBody>
          <a:bodyPr spcFirstLastPara="1" wrap="square" lIns="0" tIns="0" rIns="0" bIns="0" anchor="ctr" anchorCtr="0">
            <a:normAutofit/>
          </a:bodyPr>
          <a:lstStyle/>
          <a:p>
            <a:pPr marL="0" lvl="0" indent="0" algn="l" rtl="0">
              <a:spcBef>
                <a:spcPts val="0"/>
              </a:spcBef>
              <a:spcAft>
                <a:spcPts val="0"/>
              </a:spcAft>
              <a:buNone/>
            </a:pPr>
            <a:r>
              <a:rPr lang="en"/>
              <a:t>We had 8 volunteers to pilot the class!</a:t>
            </a:r>
            <a:endParaRPr sz="2000">
              <a:solidFill>
                <a:srgbClr val="046B99"/>
              </a:solidFill>
            </a:endParaRPr>
          </a:p>
        </p:txBody>
      </p:sp>
      <p:sp>
        <p:nvSpPr>
          <p:cNvPr id="421" name="Google Shape;421;p57"/>
          <p:cNvSpPr txBox="1">
            <a:spLocks noGrp="1"/>
          </p:cNvSpPr>
          <p:nvPr>
            <p:ph type="title" idx="4294967295"/>
          </p:nvPr>
        </p:nvSpPr>
        <p:spPr>
          <a:xfrm>
            <a:off x="47715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a:solidFill>
                  <a:schemeClr val="dk2"/>
                </a:solidFill>
              </a:rPr>
              <a:t>What happened?</a:t>
            </a:r>
            <a:endParaRPr>
              <a:solidFill>
                <a:schemeClr val="dk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30" name="Google Shape;430;p58"/>
          <p:cNvSpPr txBox="1">
            <a:spLocks noGrp="1"/>
          </p:cNvSpPr>
          <p:nvPr>
            <p:ph type="subTitle" idx="3"/>
          </p:nvPr>
        </p:nvSpPr>
        <p:spPr>
          <a:xfrm>
            <a:off x="718650" y="292250"/>
            <a:ext cx="8425500" cy="322500"/>
          </a:xfrm>
          <a:prstGeom prst="rect">
            <a:avLst/>
          </a:prstGeom>
        </p:spPr>
        <p:txBody>
          <a:bodyPr spcFirstLastPara="1" wrap="square" lIns="0" tIns="91425" rIns="91425" bIns="91425" anchor="ctr" anchorCtr="0">
            <a:noAutofit/>
          </a:bodyPr>
          <a:lstStyle/>
          <a:p>
            <a:pPr marL="0" lvl="0" indent="0" algn="l" rtl="0">
              <a:spcBef>
                <a:spcPts val="0"/>
              </a:spcBef>
              <a:spcAft>
                <a:spcPts val="800"/>
              </a:spcAft>
              <a:buNone/>
            </a:pPr>
            <a:r>
              <a:rPr lang="en" sz="2500" b="0">
                <a:latin typeface="Public Sans"/>
                <a:ea typeface="Public Sans"/>
                <a:cs typeface="Public Sans"/>
                <a:sym typeface="Public Sans"/>
              </a:rPr>
              <a:t>Course slide: Screen readers read the underlying HTML</a:t>
            </a:r>
            <a:endParaRPr sz="2500" b="0">
              <a:latin typeface="Public Sans"/>
              <a:ea typeface="Public Sans"/>
              <a:cs typeface="Public Sans"/>
              <a:sym typeface="Public Sans"/>
            </a:endParaRPr>
          </a:p>
        </p:txBody>
      </p:sp>
      <p:sp>
        <p:nvSpPr>
          <p:cNvPr id="426" name="Google Shape;426;p58"/>
          <p:cNvSpPr txBox="1">
            <a:spLocks noGrp="1"/>
          </p:cNvSpPr>
          <p:nvPr>
            <p:ph type="ctrTitle"/>
          </p:nvPr>
        </p:nvSpPr>
        <p:spPr>
          <a:xfrm>
            <a:off x="762825" y="981250"/>
            <a:ext cx="3617700" cy="575100"/>
          </a:xfrm>
          <a:prstGeom prst="rect">
            <a:avLst/>
          </a:prstGeom>
        </p:spPr>
        <p:txBody>
          <a:bodyPr spcFirstLastPara="1" wrap="square" lIns="0" tIns="0" rIns="91425" bIns="91425" anchor="t" anchorCtr="0">
            <a:normAutofit/>
          </a:bodyPr>
          <a:lstStyle/>
          <a:p>
            <a:pPr marL="0" lvl="0" indent="0" algn="l" rtl="0">
              <a:spcBef>
                <a:spcPts val="0"/>
              </a:spcBef>
              <a:spcAft>
                <a:spcPts val="0"/>
              </a:spcAft>
              <a:buNone/>
            </a:pPr>
            <a:r>
              <a:rPr lang="en" dirty="0"/>
              <a:t>HTML</a:t>
            </a:r>
            <a:endParaRPr dirty="0"/>
          </a:p>
        </p:txBody>
      </p:sp>
      <p:sp>
        <p:nvSpPr>
          <p:cNvPr id="428" name="Google Shape;428;p58"/>
          <p:cNvSpPr txBox="1">
            <a:spLocks noGrp="1"/>
          </p:cNvSpPr>
          <p:nvPr>
            <p:ph type="body" idx="1"/>
          </p:nvPr>
        </p:nvSpPr>
        <p:spPr>
          <a:xfrm>
            <a:off x="762825" y="1403950"/>
            <a:ext cx="3617700" cy="3111000"/>
          </a:xfrm>
          <a:prstGeom prst="rect">
            <a:avLst/>
          </a:prstGeom>
          <a:solidFill>
            <a:srgbClr val="EFEFEF"/>
          </a:solidFill>
        </p:spPr>
        <p:txBody>
          <a:bodyPr spcFirstLastPara="1" wrap="square" lIns="0" tIns="91425" rIns="91425" bIns="91425" anchor="t" anchorCtr="0">
            <a:noAutofit/>
          </a:bodyPr>
          <a:lstStyle/>
          <a:p>
            <a:pPr marL="0" lvl="0" indent="0" algn="l" rtl="0">
              <a:spcBef>
                <a:spcPts val="0"/>
              </a:spcBef>
              <a:spcAft>
                <a:spcPts val="0"/>
              </a:spcAft>
              <a:buNone/>
            </a:pPr>
            <a:r>
              <a:rPr lang="en" dirty="0">
                <a:latin typeface="Consolas"/>
                <a:ea typeface="Consolas"/>
                <a:cs typeface="Consolas"/>
                <a:sym typeface="Consolas"/>
              </a:rPr>
              <a:t>&lt;p&gt;Otters are the only serious swimmers in the weasel family. They spend most of their lives in the water, and they are made for it! Their sleek, streamlined bodies are perfect for diving and swimming. Otters also have long, slightly flattened tails that move sideways to propel them through the water while their back feet act like rudders to steer.&lt;/p&gt;</a:t>
            </a:r>
            <a:endParaRPr dirty="0">
              <a:latin typeface="Consolas"/>
              <a:ea typeface="Consolas"/>
              <a:cs typeface="Consolas"/>
              <a:sym typeface="Consolas"/>
            </a:endParaRPr>
          </a:p>
          <a:p>
            <a:pPr marL="0" lvl="0" indent="0" algn="l" rtl="0">
              <a:spcBef>
                <a:spcPts val="1000"/>
              </a:spcBef>
              <a:spcAft>
                <a:spcPts val="1000"/>
              </a:spcAft>
              <a:buNone/>
            </a:pPr>
            <a:r>
              <a:rPr lang="en" dirty="0">
                <a:latin typeface="Consolas"/>
                <a:ea typeface="Consolas"/>
                <a:cs typeface="Consolas"/>
                <a:sym typeface="Consolas"/>
              </a:rPr>
              <a:t>&lt;</a:t>
            </a:r>
            <a:r>
              <a:rPr lang="en" dirty="0" err="1">
                <a:latin typeface="Consolas"/>
                <a:ea typeface="Consolas"/>
                <a:cs typeface="Consolas"/>
                <a:sym typeface="Consolas"/>
              </a:rPr>
              <a:t>img</a:t>
            </a:r>
            <a:r>
              <a:rPr lang="en" dirty="0">
                <a:latin typeface="Consolas"/>
                <a:ea typeface="Consolas"/>
                <a:cs typeface="Consolas"/>
                <a:sym typeface="Consolas"/>
              </a:rPr>
              <a:t> alt="African clawless otter displaying webbed feet" ...&gt;</a:t>
            </a:r>
            <a:endParaRPr dirty="0">
              <a:latin typeface="Consolas"/>
              <a:ea typeface="Consolas"/>
              <a:cs typeface="Consolas"/>
              <a:sym typeface="Consolas"/>
            </a:endParaRPr>
          </a:p>
        </p:txBody>
      </p:sp>
      <p:sp>
        <p:nvSpPr>
          <p:cNvPr id="429" name="Google Shape;429;p58"/>
          <p:cNvSpPr txBox="1">
            <a:spLocks noGrp="1"/>
          </p:cNvSpPr>
          <p:nvPr>
            <p:ph type="ctrTitle"/>
          </p:nvPr>
        </p:nvSpPr>
        <p:spPr>
          <a:xfrm>
            <a:off x="4675875" y="981250"/>
            <a:ext cx="3617700" cy="575100"/>
          </a:xfrm>
          <a:prstGeom prst="rect">
            <a:avLst/>
          </a:prstGeom>
        </p:spPr>
        <p:txBody>
          <a:bodyPr spcFirstLastPara="1" wrap="square" lIns="0" tIns="0" rIns="91425" bIns="91425" anchor="t" anchorCtr="0">
            <a:normAutofit/>
          </a:bodyPr>
          <a:lstStyle/>
          <a:p>
            <a:pPr marL="0" lvl="0" indent="0" algn="l" rtl="0">
              <a:spcBef>
                <a:spcPts val="0"/>
              </a:spcBef>
              <a:spcAft>
                <a:spcPts val="0"/>
              </a:spcAft>
              <a:buNone/>
            </a:pPr>
            <a:r>
              <a:rPr lang="en"/>
              <a:t>Display</a:t>
            </a:r>
            <a:endParaRPr/>
          </a:p>
        </p:txBody>
      </p:sp>
      <p:sp>
        <p:nvSpPr>
          <p:cNvPr id="427" name="Google Shape;427;p58"/>
          <p:cNvSpPr txBox="1">
            <a:spLocks noGrp="1"/>
          </p:cNvSpPr>
          <p:nvPr>
            <p:ph type="body" idx="2"/>
          </p:nvPr>
        </p:nvSpPr>
        <p:spPr>
          <a:xfrm>
            <a:off x="4675873" y="1403949"/>
            <a:ext cx="3617700" cy="3111000"/>
          </a:xfrm>
          <a:prstGeom prst="rect">
            <a:avLst/>
          </a:prstGeom>
        </p:spPr>
        <p:txBody>
          <a:bodyPr spcFirstLastPara="1" wrap="square" lIns="0" tIns="91425" rIns="91425" bIns="91425" anchor="t" anchorCtr="0">
            <a:noAutofit/>
          </a:bodyPr>
          <a:lstStyle/>
          <a:p>
            <a:pPr marL="0" lvl="0" indent="0" algn="l" rtl="0">
              <a:spcBef>
                <a:spcPts val="0"/>
              </a:spcBef>
              <a:spcAft>
                <a:spcPts val="1000"/>
              </a:spcAft>
              <a:buNone/>
            </a:pPr>
            <a:r>
              <a:rPr lang="en">
                <a:solidFill>
                  <a:schemeClr val="dk2"/>
                </a:solidFill>
              </a:rPr>
              <a:t>Otters are the only serious swimmers in the weasel family. They spend most of their lives in the water, and they are made for it! Their sleek, streamlined bodies are perfect for diving and swimming. Otters also have long, slightly flattened tails that move sideways to propel them through the water while their back feet act like rudders to steer.</a:t>
            </a:r>
            <a:endParaRPr>
              <a:solidFill>
                <a:schemeClr val="dk2"/>
              </a:solidFill>
            </a:endParaRPr>
          </a:p>
        </p:txBody>
      </p:sp>
      <p:pic>
        <p:nvPicPr>
          <p:cNvPr id="431" name="Google Shape;431;p58" descr="African clawless otter displaying webbed feet" title="Photograph of an African clawless otter"/>
          <p:cNvPicPr preferRelativeResize="0"/>
          <p:nvPr/>
        </p:nvPicPr>
        <p:blipFill>
          <a:blip r:embed="rId3">
            <a:alphaModFix/>
          </a:blip>
          <a:stretch>
            <a:fillRect/>
          </a:stretch>
        </p:blipFill>
        <p:spPr>
          <a:xfrm>
            <a:off x="5384725" y="3298575"/>
            <a:ext cx="1823675" cy="12163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2" name="Title 1">
            <a:extLst>
              <a:ext uri="{FF2B5EF4-FFF2-40B4-BE49-F238E27FC236}">
                <a16:creationId xmlns:a16="http://schemas.microsoft.com/office/drawing/2014/main" id="{B7389D8D-A219-1B4C-AF87-743A6AB83864}"/>
              </a:ext>
            </a:extLst>
          </p:cNvPr>
          <p:cNvSpPr>
            <a:spLocks noGrp="1"/>
          </p:cNvSpPr>
          <p:nvPr>
            <p:ph type="ctrTitle"/>
          </p:nvPr>
        </p:nvSpPr>
        <p:spPr>
          <a:xfrm>
            <a:off x="754913" y="216421"/>
            <a:ext cx="7386600" cy="844200"/>
          </a:xfrm>
        </p:spPr>
        <p:txBody>
          <a:bodyPr/>
          <a:lstStyle/>
          <a:p>
            <a:r>
              <a:rPr lang="en-US" dirty="0"/>
              <a:t>Course</a:t>
            </a:r>
            <a:r>
              <a:rPr lang="en-US" baseline="0" dirty="0"/>
              <a:t> slide: Design choices</a:t>
            </a:r>
            <a:endParaRPr lang="en-US" dirty="0"/>
          </a:p>
        </p:txBody>
      </p:sp>
      <p:pic>
        <p:nvPicPr>
          <p:cNvPr id="436" name="Google Shape;436;p59">
            <a:extLst>
              <a:ext uri="{C183D7F6-B498-43B3-948B-1728B52AA6E4}">
                <adec:decorative xmlns:adec="http://schemas.microsoft.com/office/drawing/2017/decorative" val="1"/>
              </a:ext>
            </a:extLst>
          </p:cNvPr>
          <p:cNvPicPr preferRelativeResize="0"/>
          <p:nvPr/>
        </p:nvPicPr>
        <p:blipFill>
          <a:blip r:embed="rId3">
            <a:alphaModFix/>
          </a:blip>
          <a:stretch>
            <a:fillRect/>
          </a:stretch>
        </p:blipFill>
        <p:spPr>
          <a:xfrm>
            <a:off x="814170" y="921603"/>
            <a:ext cx="419100" cy="418850"/>
          </a:xfrm>
          <a:prstGeom prst="rect">
            <a:avLst/>
          </a:prstGeom>
          <a:noFill/>
          <a:ln>
            <a:noFill/>
          </a:ln>
        </p:spPr>
      </p:pic>
      <p:sp>
        <p:nvSpPr>
          <p:cNvPr id="437" name="Google Shape;437;p59"/>
          <p:cNvSpPr txBox="1">
            <a:spLocks noGrp="1"/>
          </p:cNvSpPr>
          <p:nvPr>
            <p:ph type="subTitle" idx="3"/>
          </p:nvPr>
        </p:nvSpPr>
        <p:spPr>
          <a:xfrm>
            <a:off x="1386775" y="909100"/>
            <a:ext cx="5946900" cy="667500"/>
          </a:xfrm>
          <a:prstGeom prst="rect">
            <a:avLst/>
          </a:prstGeom>
        </p:spPr>
        <p:txBody>
          <a:bodyPr spcFirstLastPara="1" wrap="square" lIns="0" tIns="91425" rIns="91425" bIns="91425" anchor="ctr" anchorCtr="0">
            <a:noAutofit/>
          </a:bodyPr>
          <a:lstStyle/>
          <a:p>
            <a:pPr marL="0" lvl="0" indent="0" algn="l" rtl="0">
              <a:spcBef>
                <a:spcPts val="0"/>
              </a:spcBef>
              <a:spcAft>
                <a:spcPts val="800"/>
              </a:spcAft>
              <a:buNone/>
            </a:pPr>
            <a:r>
              <a:rPr lang="en" sz="1400">
                <a:latin typeface="Public Sans"/>
                <a:ea typeface="Public Sans"/>
                <a:cs typeface="Public Sans"/>
                <a:sym typeface="Public Sans"/>
              </a:rPr>
              <a:t>The design is beautiful, but the text is difficult to read because it has poor contrast against the background.</a:t>
            </a:r>
            <a:endParaRPr sz="1400">
              <a:latin typeface="Public Sans"/>
              <a:ea typeface="Public Sans"/>
              <a:cs typeface="Public Sans"/>
              <a:sym typeface="Public Sans"/>
            </a:endParaRPr>
          </a:p>
        </p:txBody>
      </p:sp>
      <p:sp>
        <p:nvSpPr>
          <p:cNvPr id="438" name="Google Shape;438;p59"/>
          <p:cNvSpPr txBox="1"/>
          <p:nvPr/>
        </p:nvSpPr>
        <p:spPr>
          <a:xfrm>
            <a:off x="814163" y="1576588"/>
            <a:ext cx="3617700" cy="57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b="1">
                <a:solidFill>
                  <a:srgbClr val="046B99"/>
                </a:solidFill>
                <a:latin typeface="Source Sans Pro SemiBold"/>
                <a:ea typeface="Source Sans Pro SemiBold"/>
                <a:cs typeface="Source Sans Pro SemiBold"/>
                <a:sym typeface="Source Sans Pro SemiBold"/>
              </a:rPr>
              <a:t>Full color vision</a:t>
            </a:r>
            <a:endParaRPr sz="2600" b="1">
              <a:solidFill>
                <a:srgbClr val="046B99"/>
              </a:solidFill>
              <a:latin typeface="Source Sans Pro SemiBold"/>
              <a:ea typeface="Source Sans Pro SemiBold"/>
              <a:cs typeface="Source Sans Pro SemiBold"/>
              <a:sym typeface="Source Sans Pro SemiBold"/>
            </a:endParaRPr>
          </a:p>
        </p:txBody>
      </p:sp>
      <p:pic>
        <p:nvPicPr>
          <p:cNvPr id="441" name="Google Shape;441;p59" descr="Full color screenshot of a website that contains white text overlaid on top of a silhouette of a woman inlaid with a photograph of a rainforest, making the text difficult to read" title="Full color screenshot of a promotional website"/>
          <p:cNvPicPr preferRelativeResize="0"/>
          <p:nvPr/>
        </p:nvPicPr>
        <p:blipFill rotWithShape="1">
          <a:blip r:embed="rId4">
            <a:alphaModFix/>
          </a:blip>
          <a:srcRect l="19845" t="19320" r="21074" b="12961"/>
          <a:stretch/>
        </p:blipFill>
        <p:spPr>
          <a:xfrm>
            <a:off x="754913" y="2232475"/>
            <a:ext cx="3449153" cy="2470873"/>
          </a:xfrm>
          <a:prstGeom prst="rect">
            <a:avLst/>
          </a:prstGeom>
          <a:noFill/>
          <a:ln>
            <a:noFill/>
          </a:ln>
        </p:spPr>
      </p:pic>
      <p:sp>
        <p:nvSpPr>
          <p:cNvPr id="439" name="Google Shape;439;p59"/>
          <p:cNvSpPr txBox="1"/>
          <p:nvPr/>
        </p:nvSpPr>
        <p:spPr>
          <a:xfrm>
            <a:off x="4771388" y="1576588"/>
            <a:ext cx="3617700" cy="57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b="1">
                <a:solidFill>
                  <a:srgbClr val="046B99"/>
                </a:solidFill>
                <a:latin typeface="Source Sans Pro SemiBold"/>
                <a:ea typeface="Source Sans Pro SemiBold"/>
                <a:cs typeface="Source Sans Pro SemiBold"/>
                <a:sym typeface="Source Sans Pro SemiBold"/>
              </a:rPr>
              <a:t>Monochromacy</a:t>
            </a:r>
            <a:endParaRPr sz="2600" b="1">
              <a:solidFill>
                <a:srgbClr val="046B99"/>
              </a:solidFill>
              <a:latin typeface="Source Sans Pro SemiBold"/>
              <a:ea typeface="Source Sans Pro SemiBold"/>
              <a:cs typeface="Source Sans Pro SemiBold"/>
              <a:sym typeface="Source Sans Pro SemiBold"/>
            </a:endParaRPr>
          </a:p>
        </p:txBody>
      </p:sp>
      <p:pic>
        <p:nvPicPr>
          <p:cNvPr id="440" name="Google Shape;440;p59" descr="Monochromatic screenshot of a website that contains white text overlaid on top of a silhouette of a woman inlaid with a photograph of a rainforest, making the text difficult to read" title="Monochromatic screenshot of a promotional website"/>
          <p:cNvPicPr preferRelativeResize="0"/>
          <p:nvPr/>
        </p:nvPicPr>
        <p:blipFill rotWithShape="1">
          <a:blip r:embed="rId5">
            <a:alphaModFix/>
          </a:blip>
          <a:srcRect l="19845" t="19320" r="21074" b="12961"/>
          <a:stretch/>
        </p:blipFill>
        <p:spPr>
          <a:xfrm>
            <a:off x="4705513" y="2232475"/>
            <a:ext cx="3449153" cy="2470873"/>
          </a:xfrm>
          <a:prstGeom prst="rect">
            <a:avLst/>
          </a:prstGeom>
          <a:noFill/>
          <a:ln>
            <a:noFill/>
          </a:ln>
        </p:spPr>
      </p:pic>
      <p:sp>
        <p:nvSpPr>
          <p:cNvPr id="3" name="Subtitle 2" hidden="1">
            <a:extLst>
              <a:ext uri="{FF2B5EF4-FFF2-40B4-BE49-F238E27FC236}">
                <a16:creationId xmlns:a16="http://schemas.microsoft.com/office/drawing/2014/main" id="{FE8BA3E8-46B1-BE47-B506-AF2B638CC0BF}"/>
              </a:ext>
            </a:extLst>
          </p:cNvPr>
          <p:cNvSpPr>
            <a:spLocks noGrp="1"/>
          </p:cNvSpPr>
          <p:nvPr>
            <p:ph type="subTitle" idx="3"/>
          </p:nvPr>
        </p:nvSpPr>
        <p:spPr>
          <a:xfrm>
            <a:off x="754913" y="229422"/>
            <a:ext cx="5017500" cy="667500"/>
          </a:xfrm>
        </p:spPr>
        <p:txBody>
          <a:bodyPr/>
          <a:lstStyle/>
          <a:p>
            <a:endParaRPr 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p60">
            <a:extLst>
              <a:ext uri="{C183D7F6-B498-43B3-948B-1728B52AA6E4}">
                <adec:decorative xmlns:adec="http://schemas.microsoft.com/office/drawing/2017/decorative" val="1"/>
              </a:ext>
            </a:extLst>
          </p:cNvPr>
          <p:cNvSpPr/>
          <p:nvPr/>
        </p:nvSpPr>
        <p:spPr>
          <a:xfrm>
            <a:off x="2301000" y="981200"/>
            <a:ext cx="4350000" cy="3758700"/>
          </a:xfrm>
          <a:prstGeom prst="rect">
            <a:avLst/>
          </a:prstGeom>
          <a:solidFill>
            <a:srgbClr val="F3F3F3"/>
          </a:solidFill>
          <a:ln w="9525" cap="flat" cmpd="sng">
            <a:solidFill>
              <a:srgbClr val="0071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60"/>
          <p:cNvSpPr txBox="1">
            <a:spLocks noGrp="1"/>
          </p:cNvSpPr>
          <p:nvPr>
            <p:ph type="ctrTitle"/>
          </p:nvPr>
        </p:nvSpPr>
        <p:spPr>
          <a:xfrm>
            <a:off x="721925" y="225901"/>
            <a:ext cx="7386600" cy="491700"/>
          </a:xfrm>
          <a:prstGeom prst="rect">
            <a:avLst/>
          </a:prstGeom>
        </p:spPr>
        <p:txBody>
          <a:bodyPr spcFirstLastPara="1" wrap="square" lIns="0" tIns="0" rIns="91425" bIns="91425" anchor="t" anchorCtr="0">
            <a:normAutofit/>
          </a:bodyPr>
          <a:lstStyle/>
          <a:p>
            <a:pPr marL="0" lvl="0" indent="0" algn="l" rtl="0">
              <a:spcBef>
                <a:spcPts val="0"/>
              </a:spcBef>
              <a:spcAft>
                <a:spcPts val="0"/>
              </a:spcAft>
              <a:buNone/>
            </a:pPr>
            <a:r>
              <a:rPr lang="en" b="0" dirty="0">
                <a:solidFill>
                  <a:schemeClr val="dk2"/>
                </a:solidFill>
                <a:latin typeface="Public Sans"/>
                <a:ea typeface="Public Sans"/>
                <a:cs typeface="Public Sans"/>
                <a:sym typeface="Public Sans"/>
              </a:rPr>
              <a:t>Course slide: Landmark roles</a:t>
            </a:r>
            <a:endParaRPr b="0" dirty="0">
              <a:solidFill>
                <a:schemeClr val="dk2"/>
              </a:solidFill>
              <a:latin typeface="Public Sans"/>
              <a:ea typeface="Public Sans"/>
              <a:cs typeface="Public Sans"/>
              <a:sym typeface="Public Sans"/>
            </a:endParaRPr>
          </a:p>
        </p:txBody>
      </p:sp>
      <p:sp>
        <p:nvSpPr>
          <p:cNvPr id="449" name="Google Shape;449;p60" descr="top area of the page with role=&quot;banner&quot; ">
            <a:extLst>
              <a:ext uri="{C183D7F6-B498-43B3-948B-1728B52AA6E4}">
                <adec:decorative xmlns:adec="http://schemas.microsoft.com/office/drawing/2017/decorative" val="0"/>
              </a:ext>
            </a:extLst>
          </p:cNvPr>
          <p:cNvSpPr/>
          <p:nvPr/>
        </p:nvSpPr>
        <p:spPr>
          <a:xfrm>
            <a:off x="2379555" y="1058932"/>
            <a:ext cx="4192800" cy="471000"/>
          </a:xfrm>
          <a:prstGeom prst="rect">
            <a:avLst/>
          </a:prstGeom>
          <a:noFill/>
          <a:ln w="9525" cap="flat" cmpd="sng">
            <a:solidFill>
              <a:srgbClr val="0071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latin typeface="Consolas"/>
                <a:ea typeface="Consolas"/>
                <a:cs typeface="Consolas"/>
                <a:sym typeface="Consolas"/>
              </a:rPr>
              <a:t>role = “banner”</a:t>
            </a:r>
            <a:endParaRPr sz="1200" b="1">
              <a:latin typeface="Consolas"/>
              <a:ea typeface="Consolas"/>
              <a:cs typeface="Consolas"/>
              <a:sym typeface="Consolas"/>
            </a:endParaRPr>
          </a:p>
        </p:txBody>
      </p:sp>
      <p:sp>
        <p:nvSpPr>
          <p:cNvPr id="450" name="Google Shape;450;p60" descr="area just below top banner saying role=&quot;navigation&quot;">
            <a:extLst>
              <a:ext uri="{C183D7F6-B498-43B3-948B-1728B52AA6E4}">
                <adec:decorative xmlns:adec="http://schemas.microsoft.com/office/drawing/2017/decorative" val="0"/>
              </a:ext>
            </a:extLst>
          </p:cNvPr>
          <p:cNvSpPr/>
          <p:nvPr/>
        </p:nvSpPr>
        <p:spPr>
          <a:xfrm>
            <a:off x="2379555" y="1633169"/>
            <a:ext cx="4192800" cy="471000"/>
          </a:xfrm>
          <a:prstGeom prst="rect">
            <a:avLst/>
          </a:prstGeom>
          <a:noFill/>
          <a:ln w="9525" cap="flat" cmpd="sng">
            <a:solidFill>
              <a:srgbClr val="0071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latin typeface="Consolas"/>
                <a:ea typeface="Consolas"/>
                <a:cs typeface="Consolas"/>
                <a:sym typeface="Consolas"/>
              </a:rPr>
              <a:t>role = “navigation”</a:t>
            </a:r>
            <a:endParaRPr sz="1200" b="1">
              <a:latin typeface="Consolas"/>
              <a:ea typeface="Consolas"/>
              <a:cs typeface="Consolas"/>
              <a:sym typeface="Consolas"/>
            </a:endParaRPr>
          </a:p>
        </p:txBody>
      </p:sp>
      <p:sp>
        <p:nvSpPr>
          <p:cNvPr id="452" name="Google Shape;452;p60" descr="largest area of the page, role=&quot;main&quot;">
            <a:extLst>
              <a:ext uri="{C183D7F6-B498-43B3-948B-1728B52AA6E4}">
                <adec:decorative xmlns:adec="http://schemas.microsoft.com/office/drawing/2017/decorative" val="0"/>
              </a:ext>
            </a:extLst>
          </p:cNvPr>
          <p:cNvSpPr/>
          <p:nvPr/>
        </p:nvSpPr>
        <p:spPr>
          <a:xfrm>
            <a:off x="2379555" y="2216661"/>
            <a:ext cx="2465400" cy="1880700"/>
          </a:xfrm>
          <a:prstGeom prst="rect">
            <a:avLst/>
          </a:prstGeom>
          <a:noFill/>
          <a:ln w="9525" cap="flat" cmpd="sng">
            <a:solidFill>
              <a:srgbClr val="0071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latin typeface="Consolas"/>
                <a:ea typeface="Consolas"/>
                <a:cs typeface="Consolas"/>
                <a:sym typeface="Consolas"/>
              </a:rPr>
              <a:t>role = “main”</a:t>
            </a:r>
            <a:endParaRPr sz="1200" b="1">
              <a:latin typeface="Consolas"/>
              <a:ea typeface="Consolas"/>
              <a:cs typeface="Consolas"/>
              <a:sym typeface="Consolas"/>
            </a:endParaRPr>
          </a:p>
        </p:txBody>
      </p:sp>
      <p:sp>
        <p:nvSpPr>
          <p:cNvPr id="453" name="Google Shape;453;p60" descr="area to the right of the main content, labelled role=&quot;complementary&quot;">
            <a:extLst>
              <a:ext uri="{C183D7F6-B498-43B3-948B-1728B52AA6E4}">
                <adec:decorative xmlns:adec="http://schemas.microsoft.com/office/drawing/2017/decorative" val="0"/>
              </a:ext>
            </a:extLst>
          </p:cNvPr>
          <p:cNvSpPr/>
          <p:nvPr/>
        </p:nvSpPr>
        <p:spPr>
          <a:xfrm>
            <a:off x="5049404" y="2207407"/>
            <a:ext cx="1523100" cy="1880700"/>
          </a:xfrm>
          <a:prstGeom prst="rect">
            <a:avLst/>
          </a:prstGeom>
          <a:noFill/>
          <a:ln w="9525" cap="flat" cmpd="sng">
            <a:solidFill>
              <a:srgbClr val="0071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latin typeface="Consolas"/>
                <a:ea typeface="Consolas"/>
                <a:cs typeface="Consolas"/>
                <a:sym typeface="Consolas"/>
              </a:rPr>
              <a:t>role = “complementary”</a:t>
            </a:r>
            <a:endParaRPr sz="1200" b="1">
              <a:latin typeface="Consolas"/>
              <a:ea typeface="Consolas"/>
              <a:cs typeface="Consolas"/>
              <a:sym typeface="Consolas"/>
            </a:endParaRPr>
          </a:p>
        </p:txBody>
      </p:sp>
      <p:sp>
        <p:nvSpPr>
          <p:cNvPr id="451" name="Google Shape;451;p60" descr="last area at the bottom of the page, labelled role=&quot;contentinfo&quot; typically used for page footers">
            <a:extLst>
              <a:ext uri="{C183D7F6-B498-43B3-948B-1728B52AA6E4}">
                <adec:decorative xmlns:adec="http://schemas.microsoft.com/office/drawing/2017/decorative" val="0"/>
              </a:ext>
            </a:extLst>
          </p:cNvPr>
          <p:cNvSpPr/>
          <p:nvPr/>
        </p:nvSpPr>
        <p:spPr>
          <a:xfrm>
            <a:off x="2379555" y="4191236"/>
            <a:ext cx="4192800" cy="471000"/>
          </a:xfrm>
          <a:prstGeom prst="rect">
            <a:avLst/>
          </a:prstGeom>
          <a:noFill/>
          <a:ln w="9525" cap="flat" cmpd="sng">
            <a:solidFill>
              <a:srgbClr val="0071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latin typeface="Consolas"/>
                <a:ea typeface="Consolas"/>
                <a:cs typeface="Consolas"/>
                <a:sym typeface="Consolas"/>
              </a:rPr>
              <a:t>role = “contentinfo”</a:t>
            </a:r>
            <a:endParaRPr sz="1200" b="1">
              <a:latin typeface="Consolas"/>
              <a:ea typeface="Consolas"/>
              <a:cs typeface="Consolas"/>
              <a:sym typeface="Consola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5"/>
          <p:cNvSpPr txBox="1">
            <a:spLocks noGrp="1"/>
          </p:cNvSpPr>
          <p:nvPr>
            <p:ph type="title"/>
          </p:nvPr>
        </p:nvSpPr>
        <p:spPr>
          <a:xfrm>
            <a:off x="311700" y="2106450"/>
            <a:ext cx="8520600" cy="841800"/>
          </a:xfrm>
          <a:prstGeom prst="rect">
            <a:avLst/>
          </a:prstGeom>
        </p:spPr>
        <p:txBody>
          <a:bodyPr spcFirstLastPara="1" wrap="square" lIns="0" tIns="0" rIns="91425" bIns="91425" anchor="b" anchorCtr="0">
            <a:normAutofit/>
          </a:bodyPr>
          <a:lstStyle/>
          <a:p>
            <a:pPr marL="0" lvl="0" indent="0" algn="ctr" rtl="0">
              <a:spcBef>
                <a:spcPts val="0"/>
              </a:spcBef>
              <a:spcAft>
                <a:spcPts val="0"/>
              </a:spcAft>
              <a:buNone/>
            </a:pPr>
            <a:r>
              <a:rPr lang="en" dirty="0">
                <a:solidFill>
                  <a:schemeClr val="dk1"/>
                </a:solidFill>
              </a:rPr>
              <a:t>Introductions </a:t>
            </a:r>
            <a:endParaRPr dirty="0">
              <a:solidFill>
                <a:schemeClr val="dk1"/>
              </a:solidFill>
            </a:endParaRPr>
          </a:p>
        </p:txBody>
      </p:sp>
      <p:sp>
        <p:nvSpPr>
          <p:cNvPr id="2" name="Slide Number Placeholder 1">
            <a:extLst>
              <a:ext uri="{FF2B5EF4-FFF2-40B4-BE49-F238E27FC236}">
                <a16:creationId xmlns:a16="http://schemas.microsoft.com/office/drawing/2014/main" id="{10DF9BAA-E941-0748-8878-93275E7CB9B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457"/>
        <p:cNvGrpSpPr/>
        <p:nvPr/>
      </p:nvGrpSpPr>
      <p:grpSpPr>
        <a:xfrm>
          <a:off x="0" y="0"/>
          <a:ext cx="0" cy="0"/>
          <a:chOff x="0" y="0"/>
          <a:chExt cx="0" cy="0"/>
        </a:xfrm>
      </p:grpSpPr>
      <p:sp>
        <p:nvSpPr>
          <p:cNvPr id="458" name="Google Shape;458;p61">
            <a:extLst>
              <a:ext uri="{C183D7F6-B498-43B3-948B-1728B52AA6E4}">
                <adec:decorative xmlns:adec="http://schemas.microsoft.com/office/drawing/2017/decorative" val="1"/>
              </a:ext>
            </a:extLst>
          </p:cNvPr>
          <p:cNvSpPr/>
          <p:nvPr/>
        </p:nvSpPr>
        <p:spPr>
          <a:xfrm>
            <a:off x="-81650" y="-63500"/>
            <a:ext cx="9488700" cy="5297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61"/>
          <p:cNvSpPr txBox="1">
            <a:spLocks noGrp="1"/>
          </p:cNvSpPr>
          <p:nvPr>
            <p:ph type="title" idx="4294967295"/>
          </p:nvPr>
        </p:nvSpPr>
        <p:spPr>
          <a:xfrm>
            <a:off x="457198" y="1126952"/>
            <a:ext cx="7388400" cy="28896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sz="3900" b="1">
                <a:solidFill>
                  <a:schemeClr val="dk2"/>
                </a:solidFill>
                <a:latin typeface="Public Sans"/>
                <a:ea typeface="Public Sans"/>
                <a:cs typeface="Public Sans"/>
                <a:sym typeface="Public Sans"/>
              </a:rPr>
              <a:t>How it turned out</a:t>
            </a:r>
            <a:endParaRPr sz="3900" b="1">
              <a:solidFill>
                <a:schemeClr val="dk2"/>
              </a:solidFill>
              <a:latin typeface="Public Sans"/>
              <a:ea typeface="Public Sans"/>
              <a:cs typeface="Public Sans"/>
              <a:sym typeface="Public Sans"/>
            </a:endParaRPr>
          </a:p>
        </p:txBody>
      </p:sp>
      <p:sp>
        <p:nvSpPr>
          <p:cNvPr id="2" name="Slide Number Placeholder 1">
            <a:extLst>
              <a:ext uri="{FF2B5EF4-FFF2-40B4-BE49-F238E27FC236}">
                <a16:creationId xmlns:a16="http://schemas.microsoft.com/office/drawing/2014/main" id="{661D16E3-B56D-524E-9BA7-E63A9C9B1C2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40</a:t>
            </a:fld>
            <a:endParaRPr lang="en"/>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62">
            <a:extLst>
              <a:ext uri="{C183D7F6-B498-43B3-948B-1728B52AA6E4}">
                <adec:decorative xmlns:adec="http://schemas.microsoft.com/office/drawing/2017/decorative" val="1"/>
              </a:ext>
            </a:extLst>
          </p:cNvPr>
          <p:cNvSpPr/>
          <p:nvPr/>
        </p:nvSpPr>
        <p:spPr>
          <a:xfrm>
            <a:off x="-81650" y="-63500"/>
            <a:ext cx="9488700" cy="5297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62"/>
          <p:cNvSpPr txBox="1">
            <a:spLocks noGrp="1"/>
          </p:cNvSpPr>
          <p:nvPr>
            <p:ph type="ctrTitle" idx="4294967295"/>
          </p:nvPr>
        </p:nvSpPr>
        <p:spPr>
          <a:xfrm>
            <a:off x="457198" y="598125"/>
            <a:ext cx="7692900" cy="37329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a:solidFill>
                  <a:schemeClr val="dk1"/>
                </a:solidFill>
              </a:rPr>
              <a:t>Everyone consistently showed up to class, even when their schedules were tight.</a:t>
            </a: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None/>
            </a:pPr>
            <a:r>
              <a:rPr lang="en" sz="2000"/>
              <a:t>* minus a few personal emergencies</a:t>
            </a:r>
            <a:endParaRPr sz="2000"/>
          </a:p>
        </p:txBody>
      </p:sp>
      <p:sp>
        <p:nvSpPr>
          <p:cNvPr id="2" name="Slide Number Placeholder 1">
            <a:extLst>
              <a:ext uri="{FF2B5EF4-FFF2-40B4-BE49-F238E27FC236}">
                <a16:creationId xmlns:a16="http://schemas.microsoft.com/office/drawing/2014/main" id="{675F7F19-2086-BD43-B52C-C64DBE41C4F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41</a:t>
            </a:fld>
            <a:endParaRPr lang="en"/>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63">
            <a:extLst>
              <a:ext uri="{C183D7F6-B498-43B3-948B-1728B52AA6E4}">
                <adec:decorative xmlns:adec="http://schemas.microsoft.com/office/drawing/2017/decorative" val="1"/>
              </a:ext>
            </a:extLst>
          </p:cNvPr>
          <p:cNvSpPr/>
          <p:nvPr/>
        </p:nvSpPr>
        <p:spPr>
          <a:xfrm>
            <a:off x="-81650" y="-63500"/>
            <a:ext cx="9488700" cy="5297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63"/>
          <p:cNvSpPr txBox="1">
            <a:spLocks noGrp="1"/>
          </p:cNvSpPr>
          <p:nvPr>
            <p:ph type="ctrTitle"/>
          </p:nvPr>
        </p:nvSpPr>
        <p:spPr>
          <a:xfrm>
            <a:off x="457198" y="598125"/>
            <a:ext cx="7692900" cy="3732900"/>
          </a:xfrm>
          <a:prstGeom prst="rect">
            <a:avLst/>
          </a:prstGeom>
        </p:spPr>
        <p:txBody>
          <a:bodyPr spcFirstLastPara="1" wrap="square" lIns="0" tIns="0" rIns="0" bIns="0" anchor="ctr" anchorCtr="0">
            <a:normAutofit/>
          </a:bodyPr>
          <a:lstStyle/>
          <a:p>
            <a:pPr marL="0" lvl="0" indent="0" algn="l" rtl="0">
              <a:spcBef>
                <a:spcPts val="0"/>
              </a:spcBef>
              <a:spcAft>
                <a:spcPts val="0"/>
              </a:spcAft>
              <a:buNone/>
            </a:pPr>
            <a:r>
              <a:rPr lang="en"/>
              <a:t>Participants gained confidence in being able to spot accessibility issues on their own.</a:t>
            </a:r>
            <a:endParaRPr/>
          </a:p>
          <a:p>
            <a:pPr marL="0" lvl="0" indent="0" algn="l" rtl="0">
              <a:spcBef>
                <a:spcPts val="0"/>
              </a:spcBef>
              <a:spcAft>
                <a:spcPts val="0"/>
              </a:spcAft>
              <a:buNone/>
            </a:pPr>
            <a:endParaRPr i="1"/>
          </a:p>
          <a:p>
            <a:pPr marL="457200" lvl="0" indent="0" algn="l" rtl="0">
              <a:spcBef>
                <a:spcPts val="0"/>
              </a:spcBef>
              <a:spcAft>
                <a:spcPts val="0"/>
              </a:spcAft>
              <a:buClr>
                <a:schemeClr val="dk1"/>
              </a:buClr>
              <a:buSzPts val="1100"/>
              <a:buFont typeface="Arial"/>
              <a:buNone/>
            </a:pPr>
            <a:r>
              <a:rPr lang="en" b="0" i="1"/>
              <a:t>“This has vastly improved my testing, especially with opening up screen readers.”</a:t>
            </a:r>
            <a:endParaRPr i="1"/>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64">
            <a:extLst>
              <a:ext uri="{C183D7F6-B498-43B3-948B-1728B52AA6E4}">
                <adec:decorative xmlns:adec="http://schemas.microsoft.com/office/drawing/2017/decorative" val="1"/>
              </a:ext>
            </a:extLst>
          </p:cNvPr>
          <p:cNvSpPr/>
          <p:nvPr/>
        </p:nvSpPr>
        <p:spPr>
          <a:xfrm>
            <a:off x="-81650" y="-63500"/>
            <a:ext cx="9488700" cy="5297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64"/>
          <p:cNvSpPr txBox="1">
            <a:spLocks noGrp="1"/>
          </p:cNvSpPr>
          <p:nvPr>
            <p:ph type="ctrTitle"/>
          </p:nvPr>
        </p:nvSpPr>
        <p:spPr>
          <a:xfrm>
            <a:off x="457198" y="489275"/>
            <a:ext cx="7692900" cy="3732900"/>
          </a:xfrm>
          <a:prstGeom prst="rect">
            <a:avLst/>
          </a:prstGeom>
        </p:spPr>
        <p:txBody>
          <a:bodyPr spcFirstLastPara="1" wrap="square" lIns="0" tIns="0" rIns="0" bIns="0" anchor="ctr" anchorCtr="0">
            <a:normAutofit/>
          </a:bodyPr>
          <a:lstStyle/>
          <a:p>
            <a:pPr marL="0" lvl="0" indent="0" algn="l" rtl="0">
              <a:spcBef>
                <a:spcPts val="0"/>
              </a:spcBef>
              <a:spcAft>
                <a:spcPts val="0"/>
              </a:spcAft>
              <a:buNone/>
            </a:pPr>
            <a:r>
              <a:rPr lang="en"/>
              <a:t>People told us it was a good use of their time.</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457200" lvl="0" indent="0" algn="l" rtl="0">
              <a:spcBef>
                <a:spcPts val="0"/>
              </a:spcBef>
              <a:spcAft>
                <a:spcPts val="0"/>
              </a:spcAft>
              <a:buNone/>
            </a:pPr>
            <a:r>
              <a:rPr lang="en" b="0" i="1"/>
              <a:t>“I like this class, and I'm learning a lot!”</a:t>
            </a:r>
            <a:endParaRPr b="0" i="1"/>
          </a:p>
          <a:p>
            <a:pPr marL="457200" lvl="0" indent="0" algn="l" rtl="0">
              <a:spcBef>
                <a:spcPts val="0"/>
              </a:spcBef>
              <a:spcAft>
                <a:spcPts val="0"/>
              </a:spcAft>
              <a:buNone/>
            </a:pPr>
            <a:endParaRPr b="0" i="1"/>
          </a:p>
          <a:p>
            <a:pPr marL="457200" lvl="0" indent="0" algn="l" rtl="0">
              <a:spcBef>
                <a:spcPts val="0"/>
              </a:spcBef>
              <a:spcAft>
                <a:spcPts val="0"/>
              </a:spcAft>
              <a:buNone/>
            </a:pPr>
            <a:r>
              <a:rPr lang="en" b="0" i="1"/>
              <a:t>“Please keep doing this course.”</a:t>
            </a:r>
            <a:endParaRPr b="0" i="1"/>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65"/>
          <p:cNvSpPr txBox="1">
            <a:spLocks noGrp="1"/>
          </p:cNvSpPr>
          <p:nvPr>
            <p:ph type="ctrTitle"/>
          </p:nvPr>
        </p:nvSpPr>
        <p:spPr>
          <a:xfrm>
            <a:off x="457200" y="1142700"/>
            <a:ext cx="7692900" cy="2858100"/>
          </a:xfrm>
          <a:prstGeom prst="rect">
            <a:avLst/>
          </a:prstGeom>
        </p:spPr>
        <p:txBody>
          <a:bodyPr spcFirstLastPara="1" wrap="square" lIns="0" tIns="0" rIns="0" bIns="0" anchor="ctr" anchorCtr="0">
            <a:normAutofit/>
          </a:bodyPr>
          <a:lstStyle/>
          <a:p>
            <a:pPr marL="0" lvl="0" indent="0" algn="l" rtl="0">
              <a:spcBef>
                <a:spcPts val="0"/>
              </a:spcBef>
              <a:spcAft>
                <a:spcPts val="0"/>
              </a:spcAft>
              <a:buNone/>
            </a:pPr>
            <a:endParaRPr/>
          </a:p>
          <a:p>
            <a:pPr marL="457200" lvl="0" indent="0" algn="l" rtl="0">
              <a:spcBef>
                <a:spcPts val="0"/>
              </a:spcBef>
              <a:spcAft>
                <a:spcPts val="0"/>
              </a:spcAft>
              <a:buNone/>
            </a:pPr>
            <a:r>
              <a:rPr lang="en" b="0" i="1"/>
              <a:t>“I think it could be helpful seeing manual a11y testing in the context of our work”</a:t>
            </a:r>
            <a:endParaRPr b="0" i="1"/>
          </a:p>
          <a:p>
            <a:pPr marL="457200" lvl="0" indent="0" algn="l" rtl="0">
              <a:spcBef>
                <a:spcPts val="0"/>
              </a:spcBef>
              <a:spcAft>
                <a:spcPts val="0"/>
              </a:spcAft>
              <a:buNone/>
            </a:pPr>
            <a:endParaRPr b="0" i="1"/>
          </a:p>
          <a:p>
            <a:pPr marL="457200" lvl="0" indent="0" algn="l" rtl="0">
              <a:spcBef>
                <a:spcPts val="0"/>
              </a:spcBef>
              <a:spcAft>
                <a:spcPts val="0"/>
              </a:spcAft>
              <a:buNone/>
            </a:pPr>
            <a:r>
              <a:rPr lang="en" b="0" i="1"/>
              <a:t>“Perhaps consider pairing cohort members together”</a:t>
            </a:r>
            <a:endParaRPr b="0" i="1"/>
          </a:p>
        </p:txBody>
      </p:sp>
      <p:sp>
        <p:nvSpPr>
          <p:cNvPr id="485" name="Google Shape;485;p65"/>
          <p:cNvSpPr txBox="1"/>
          <p:nvPr/>
        </p:nvSpPr>
        <p:spPr>
          <a:xfrm>
            <a:off x="457200" y="90725"/>
            <a:ext cx="69942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600" b="1">
                <a:solidFill>
                  <a:srgbClr val="1C304A"/>
                </a:solidFill>
                <a:latin typeface="Public Sans Thin"/>
                <a:ea typeface="Public Sans Thin"/>
                <a:cs typeface="Public Sans Thin"/>
                <a:sym typeface="Public Sans Thin"/>
              </a:rPr>
              <a:t>We heard constructive feedback.</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Google Shape;490;p66">
            <a:extLst>
              <a:ext uri="{C183D7F6-B498-43B3-948B-1728B52AA6E4}">
                <adec:decorative xmlns:adec="http://schemas.microsoft.com/office/drawing/2017/decorative" val="1"/>
              </a:ext>
            </a:extLst>
          </p:cNvPr>
          <p:cNvSpPr/>
          <p:nvPr/>
        </p:nvSpPr>
        <p:spPr>
          <a:xfrm>
            <a:off x="-81650" y="-63500"/>
            <a:ext cx="9488700" cy="5297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66"/>
          <p:cNvSpPr txBox="1">
            <a:spLocks noGrp="1"/>
          </p:cNvSpPr>
          <p:nvPr>
            <p:ph type="ctrTitle"/>
          </p:nvPr>
        </p:nvSpPr>
        <p:spPr>
          <a:xfrm>
            <a:off x="457200" y="1282225"/>
            <a:ext cx="6973500" cy="2796000"/>
          </a:xfrm>
          <a:prstGeom prst="rect">
            <a:avLst/>
          </a:prstGeom>
        </p:spPr>
        <p:txBody>
          <a:bodyPr spcFirstLastPara="1" wrap="square" lIns="0" tIns="0" rIns="0" bIns="0" anchor="t" anchorCtr="0">
            <a:normAutofit/>
          </a:bodyPr>
          <a:lstStyle/>
          <a:p>
            <a:pPr marL="0" lvl="0" indent="0" algn="l" rtl="0">
              <a:spcBef>
                <a:spcPts val="0"/>
              </a:spcBef>
              <a:spcAft>
                <a:spcPts val="0"/>
              </a:spcAft>
              <a:buNone/>
            </a:pPr>
            <a:r>
              <a:rPr lang="en" b="1">
                <a:solidFill>
                  <a:schemeClr val="dk2"/>
                </a:solidFill>
                <a:latin typeface="Public Sans"/>
                <a:ea typeface="Public Sans"/>
                <a:cs typeface="Public Sans"/>
                <a:sym typeface="Public Sans"/>
              </a:rPr>
              <a:t>What we’re doing now...</a:t>
            </a:r>
            <a:endParaRPr b="1">
              <a:solidFill>
                <a:schemeClr val="dk2"/>
              </a:solidFill>
              <a:latin typeface="Public Sans"/>
              <a:ea typeface="Public Sans"/>
              <a:cs typeface="Public Sans"/>
              <a:sym typeface="Public Sans"/>
            </a:endParaRPr>
          </a:p>
        </p:txBody>
      </p:sp>
      <p:sp>
        <p:nvSpPr>
          <p:cNvPr id="492" name="Google Shape;492;p66" hidden="1"/>
          <p:cNvSpPr txBox="1">
            <a:spLocks noGrp="1"/>
          </p:cNvSpPr>
          <p:nvPr>
            <p:ph type="subTitle" idx="1"/>
          </p:nvPr>
        </p:nvSpPr>
        <p:spPr>
          <a:xfrm>
            <a:off x="822275" y="4444055"/>
            <a:ext cx="2736000" cy="26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67">
            <a:extLst>
              <a:ext uri="{C183D7F6-B498-43B3-948B-1728B52AA6E4}">
                <adec:decorative xmlns:adec="http://schemas.microsoft.com/office/drawing/2017/decorative" val="1"/>
              </a:ext>
            </a:extLst>
          </p:cNvPr>
          <p:cNvSpPr/>
          <p:nvPr/>
        </p:nvSpPr>
        <p:spPr>
          <a:xfrm>
            <a:off x="-81650" y="-63500"/>
            <a:ext cx="9488700" cy="5297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67"/>
          <p:cNvSpPr txBox="1">
            <a:spLocks noGrp="1"/>
          </p:cNvSpPr>
          <p:nvPr>
            <p:ph type="ctrTitle"/>
          </p:nvPr>
        </p:nvSpPr>
        <p:spPr>
          <a:xfrm>
            <a:off x="457198" y="598125"/>
            <a:ext cx="7692900" cy="3732900"/>
          </a:xfrm>
          <a:prstGeom prst="rect">
            <a:avLst/>
          </a:prstGeom>
        </p:spPr>
        <p:txBody>
          <a:bodyPr spcFirstLastPara="1" wrap="square" lIns="0" tIns="0" rIns="0" bIns="0" anchor="ctr" anchorCtr="0">
            <a:normAutofit/>
          </a:bodyPr>
          <a:lstStyle/>
          <a:p>
            <a:pPr marL="0" lvl="0" indent="0" algn="l" rtl="0">
              <a:spcBef>
                <a:spcPts val="0"/>
              </a:spcBef>
              <a:spcAft>
                <a:spcPts val="0"/>
              </a:spcAft>
              <a:buNone/>
            </a:pPr>
            <a:r>
              <a:rPr lang="en" dirty="0"/>
              <a:t>We’ve edited the course to incorporate what we learned in round 1.</a:t>
            </a:r>
            <a:endParaRPr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4" name="Google Shape;504;p68"/>
          <p:cNvSpPr txBox="1">
            <a:spLocks noGrp="1"/>
          </p:cNvSpPr>
          <p:nvPr>
            <p:ph type="title" idx="4294967295"/>
          </p:nvPr>
        </p:nvSpPr>
        <p:spPr>
          <a:xfrm>
            <a:off x="438500" y="87705"/>
            <a:ext cx="7466100" cy="8391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a:solidFill>
                  <a:schemeClr val="dk2"/>
                </a:solidFill>
              </a:rPr>
              <a:t>Things we’re adjusting</a:t>
            </a:r>
            <a:endParaRPr>
              <a:solidFill>
                <a:schemeClr val="dk2"/>
              </a:solidFill>
            </a:endParaRPr>
          </a:p>
        </p:txBody>
      </p:sp>
      <p:sp>
        <p:nvSpPr>
          <p:cNvPr id="503" name="Google Shape;503;p68"/>
          <p:cNvSpPr txBox="1">
            <a:spLocks noGrp="1"/>
          </p:cNvSpPr>
          <p:nvPr>
            <p:ph type="body" idx="1"/>
          </p:nvPr>
        </p:nvSpPr>
        <p:spPr>
          <a:xfrm>
            <a:off x="438500" y="1606850"/>
            <a:ext cx="7466100" cy="3081600"/>
          </a:xfrm>
          <a:prstGeom prst="rect">
            <a:avLst/>
          </a:prstGeom>
        </p:spPr>
        <p:txBody>
          <a:bodyPr spcFirstLastPara="1" wrap="square" lIns="0" tIns="91425" rIns="91425" bIns="91425" anchor="t" anchorCtr="0">
            <a:noAutofit/>
          </a:bodyPr>
          <a:lstStyle/>
          <a:p>
            <a:pPr marL="457200" lvl="0" indent="-342900" algn="l" rtl="0">
              <a:lnSpc>
                <a:spcPct val="150000"/>
              </a:lnSpc>
              <a:spcBef>
                <a:spcPts val="0"/>
              </a:spcBef>
              <a:spcAft>
                <a:spcPts val="0"/>
              </a:spcAft>
              <a:buClr>
                <a:schemeClr val="dk2"/>
              </a:buClr>
              <a:buSzPts val="1800"/>
              <a:buChar char="●"/>
            </a:pPr>
            <a:r>
              <a:rPr lang="en" sz="1800">
                <a:solidFill>
                  <a:schemeClr val="dk2"/>
                </a:solidFill>
              </a:rPr>
              <a:t>Adding explicit “how to test” sections in every lecture</a:t>
            </a:r>
            <a:endParaRPr sz="1800">
              <a:solidFill>
                <a:schemeClr val="dk2"/>
              </a:solidFill>
            </a:endParaRPr>
          </a:p>
          <a:p>
            <a:pPr marL="457200" lvl="0" indent="-342900" algn="l" rtl="0">
              <a:lnSpc>
                <a:spcPct val="150000"/>
              </a:lnSpc>
              <a:spcBef>
                <a:spcPts val="0"/>
              </a:spcBef>
              <a:spcAft>
                <a:spcPts val="0"/>
              </a:spcAft>
              <a:buClr>
                <a:schemeClr val="dk2"/>
              </a:buClr>
              <a:buSzPts val="1800"/>
              <a:buChar char="●"/>
            </a:pPr>
            <a:r>
              <a:rPr lang="en" sz="1800">
                <a:solidFill>
                  <a:schemeClr val="dk2"/>
                </a:solidFill>
              </a:rPr>
              <a:t>Making homework assignments clearer</a:t>
            </a:r>
            <a:endParaRPr sz="1800">
              <a:solidFill>
                <a:schemeClr val="dk2"/>
              </a:solidFill>
            </a:endParaRPr>
          </a:p>
          <a:p>
            <a:pPr marL="457200" lvl="0" indent="-342900" algn="l" rtl="0">
              <a:lnSpc>
                <a:spcPct val="150000"/>
              </a:lnSpc>
              <a:spcBef>
                <a:spcPts val="0"/>
              </a:spcBef>
              <a:spcAft>
                <a:spcPts val="0"/>
              </a:spcAft>
              <a:buClr>
                <a:schemeClr val="dk2"/>
              </a:buClr>
              <a:buSzPts val="1800"/>
              <a:buChar char="●"/>
            </a:pPr>
            <a:r>
              <a:rPr lang="en" sz="1800">
                <a:solidFill>
                  <a:schemeClr val="dk2"/>
                </a:solidFill>
              </a:rPr>
              <a:t>Ending the class with testing a code change, and adding a second, deeper dive for full WCAG audits</a:t>
            </a:r>
            <a:endParaRPr sz="1800">
              <a:solidFill>
                <a:schemeClr val="dk2"/>
              </a:solidFill>
            </a:endParaRPr>
          </a:p>
          <a:p>
            <a:pPr marL="457200" lvl="0" indent="-342900" algn="l" rtl="0">
              <a:lnSpc>
                <a:spcPct val="150000"/>
              </a:lnSpc>
              <a:spcBef>
                <a:spcPts val="0"/>
              </a:spcBef>
              <a:spcAft>
                <a:spcPts val="0"/>
              </a:spcAft>
              <a:buClr>
                <a:schemeClr val="dk2"/>
              </a:buClr>
              <a:buSzPts val="1800"/>
              <a:buChar char="●"/>
            </a:pPr>
            <a:r>
              <a:rPr lang="en" sz="1800">
                <a:solidFill>
                  <a:schemeClr val="dk2"/>
                </a:solidFill>
              </a:rPr>
              <a:t>Pairing people up for homework</a:t>
            </a:r>
            <a:endParaRPr sz="1800">
              <a:solidFill>
                <a:schemeClr val="dk2"/>
              </a:solidFill>
            </a:endParaRPr>
          </a:p>
          <a:p>
            <a:pPr marL="457200" lvl="0" indent="-342900" algn="l" rtl="0">
              <a:lnSpc>
                <a:spcPct val="150000"/>
              </a:lnSpc>
              <a:spcBef>
                <a:spcPts val="0"/>
              </a:spcBef>
              <a:spcAft>
                <a:spcPts val="0"/>
              </a:spcAft>
              <a:buClr>
                <a:schemeClr val="dk2"/>
              </a:buClr>
              <a:buSzPts val="1800"/>
              <a:buChar char="●"/>
            </a:pPr>
            <a:r>
              <a:rPr lang="en" sz="1800">
                <a:solidFill>
                  <a:schemeClr val="dk2"/>
                </a:solidFill>
              </a:rPr>
              <a:t>And more!</a:t>
            </a:r>
            <a:endParaRPr sz="1800">
              <a:solidFill>
                <a:schemeClr val="dk2"/>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69"/>
          <p:cNvSpPr txBox="1">
            <a:spLocks noGrp="1"/>
          </p:cNvSpPr>
          <p:nvPr>
            <p:ph type="ctrTitle"/>
          </p:nvPr>
        </p:nvSpPr>
        <p:spPr>
          <a:xfrm>
            <a:off x="457200" y="914400"/>
            <a:ext cx="7692900" cy="3297000"/>
          </a:xfrm>
          <a:prstGeom prst="rect">
            <a:avLst/>
          </a:prstGeom>
        </p:spPr>
        <p:txBody>
          <a:bodyPr spcFirstLastPara="1" wrap="square" lIns="0" tIns="0" rIns="0" bIns="0" anchor="ctr" anchorCtr="0">
            <a:normAutofit/>
          </a:bodyPr>
          <a:lstStyle/>
          <a:p>
            <a:pPr marL="0" lvl="0" indent="0" algn="l" rtl="0">
              <a:spcBef>
                <a:spcPts val="0"/>
              </a:spcBef>
              <a:spcAft>
                <a:spcPts val="0"/>
              </a:spcAft>
              <a:buNone/>
            </a:pPr>
            <a:endParaRPr dirty="0"/>
          </a:p>
          <a:p>
            <a:pPr marL="0" lvl="0" indent="0" algn="l" rtl="0">
              <a:spcBef>
                <a:spcPts val="0"/>
              </a:spcBef>
              <a:spcAft>
                <a:spcPts val="0"/>
              </a:spcAft>
              <a:buNone/>
            </a:pPr>
            <a:r>
              <a:rPr lang="en" b="0" dirty="0"/>
              <a:t>We’ll take folks from good intent to being able to</a:t>
            </a:r>
            <a:r>
              <a:rPr lang="en" dirty="0"/>
              <a:t> </a:t>
            </a:r>
            <a:br>
              <a:rPr lang="en" dirty="0"/>
            </a:br>
            <a:r>
              <a:rPr lang="en" dirty="0">
                <a:latin typeface="Public Sans"/>
                <a:ea typeface="Public Sans"/>
                <a:cs typeface="Public Sans"/>
                <a:sym typeface="Public Sans"/>
              </a:rPr>
              <a:t>test a code change before it gets checked in</a:t>
            </a:r>
            <a:r>
              <a:rPr lang="en" dirty="0"/>
              <a:t> </a:t>
            </a:r>
            <a:br>
              <a:rPr lang="en" dirty="0"/>
            </a:br>
            <a:r>
              <a:rPr lang="en" b="0" dirty="0"/>
              <a:t>and</a:t>
            </a:r>
            <a:r>
              <a:rPr lang="en" dirty="0"/>
              <a:t> </a:t>
            </a:r>
            <a:r>
              <a:rPr lang="en" dirty="0">
                <a:latin typeface="Public Sans"/>
                <a:ea typeface="Public Sans"/>
                <a:cs typeface="Public Sans"/>
                <a:sym typeface="Public Sans"/>
              </a:rPr>
              <a:t>audit the key workflows</a:t>
            </a:r>
            <a:r>
              <a:rPr lang="en" dirty="0"/>
              <a:t> </a:t>
            </a:r>
            <a:r>
              <a:rPr lang="en" b="0" dirty="0"/>
              <a:t>for their product.</a:t>
            </a:r>
            <a:r>
              <a:rPr lang="en" dirty="0"/>
              <a:t> </a:t>
            </a:r>
            <a:endParaRPr b="0" dirty="0">
              <a:solidFill>
                <a:srgbClr val="046B99"/>
              </a:solidFill>
            </a:endParaRPr>
          </a:p>
        </p:txBody>
      </p:sp>
      <p:sp>
        <p:nvSpPr>
          <p:cNvPr id="510" name="Google Shape;510;p69"/>
          <p:cNvSpPr txBox="1"/>
          <p:nvPr/>
        </p:nvSpPr>
        <p:spPr>
          <a:xfrm>
            <a:off x="393700" y="108875"/>
            <a:ext cx="59238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600" b="1" dirty="0">
                <a:solidFill>
                  <a:srgbClr val="1C304A"/>
                </a:solidFill>
                <a:latin typeface="Public Sans Thin"/>
                <a:ea typeface="Public Sans Thin"/>
                <a:cs typeface="Public Sans Thin"/>
                <a:sym typeface="Public Sans Thin"/>
              </a:rPr>
              <a:t>Goals for round 2 of the course:</a:t>
            </a:r>
            <a:endParaRPr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2" name="Title 1">
            <a:extLst>
              <a:ext uri="{FF2B5EF4-FFF2-40B4-BE49-F238E27FC236}">
                <a16:creationId xmlns:a16="http://schemas.microsoft.com/office/drawing/2014/main" id="{7244FE24-9B11-1F48-A538-B030CF1B1EC1}"/>
              </a:ext>
            </a:extLst>
          </p:cNvPr>
          <p:cNvSpPr>
            <a:spLocks noGrp="1"/>
          </p:cNvSpPr>
          <p:nvPr>
            <p:ph type="title" idx="4294967295"/>
          </p:nvPr>
        </p:nvSpPr>
        <p:spPr/>
        <p:txBody>
          <a:bodyPr/>
          <a:lstStyle/>
          <a:p>
            <a:r>
              <a:rPr lang="en-US" dirty="0"/>
              <a:t>Screenshot</a:t>
            </a:r>
            <a:r>
              <a:rPr lang="en-US" baseline="0" dirty="0"/>
              <a:t> of attendees in our online live course.</a:t>
            </a:r>
            <a:endParaRPr lang="en-US" dirty="0"/>
          </a:p>
        </p:txBody>
      </p:sp>
      <p:pic>
        <p:nvPicPr>
          <p:cNvPr id="516" name="Google Shape;516;p70" descr="Screenshot of Zoom meeting with the second cohort of TTS Accessibility Training attendees smiling and posing - top row left to right: Dan O. Williams (USWDS), Robert Jolly (18F), Matt Dobson (18F), Davida Marion (18F), Mitchell Henke (Login.gov), Dave Lueteger (18F), Jessica Dembe (18F), Nikki Lee (18F)" title="screenshot of 2nd cohort in zoom meeting"/>
          <p:cNvPicPr preferRelativeResize="0"/>
          <p:nvPr/>
        </p:nvPicPr>
        <p:blipFill>
          <a:blip r:embed="rId3">
            <a:alphaModFix/>
          </a:blip>
          <a:stretch>
            <a:fillRect/>
          </a:stretch>
        </p:blipFill>
        <p:spPr>
          <a:xfrm>
            <a:off x="-239150" y="0"/>
            <a:ext cx="9622301" cy="5216075"/>
          </a:xfrm>
          <a:prstGeom prst="rect">
            <a:avLst/>
          </a:prstGeom>
          <a:noFill/>
          <a:ln>
            <a:noFill/>
          </a:ln>
        </p:spPr>
      </p:pic>
      <p:sp>
        <p:nvSpPr>
          <p:cNvPr id="3" name="Slide Number Placeholder 2">
            <a:extLst>
              <a:ext uri="{FF2B5EF4-FFF2-40B4-BE49-F238E27FC236}">
                <a16:creationId xmlns:a16="http://schemas.microsoft.com/office/drawing/2014/main" id="{34240847-246A-E741-AC01-A2448B2299E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49</a:t>
            </a:fld>
            <a:endParaRPr lang="e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7" name="Google Shape;157;p26"/>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dirty="0">
                <a:solidFill>
                  <a:schemeClr val="dk1"/>
                </a:solidFill>
              </a:rPr>
              <a:t>Who are we?</a:t>
            </a:r>
            <a:endParaRPr dirty="0">
              <a:solidFill>
                <a:schemeClr val="dk1"/>
              </a:solidFill>
            </a:endParaRPr>
          </a:p>
        </p:txBody>
      </p:sp>
      <p:pic>
        <p:nvPicPr>
          <p:cNvPr id="164" name="Google Shape;164;p26" descr="Headshot of Robert Jolly"/>
          <p:cNvPicPr preferRelativeResize="0"/>
          <p:nvPr/>
        </p:nvPicPr>
        <p:blipFill rotWithShape="1">
          <a:blip r:embed="rId3">
            <a:alphaModFix/>
          </a:blip>
          <a:srcRect/>
          <a:stretch/>
        </p:blipFill>
        <p:spPr>
          <a:xfrm>
            <a:off x="708450" y="914575"/>
            <a:ext cx="1779600" cy="1797600"/>
          </a:xfrm>
          <a:prstGeom prst="ellipse">
            <a:avLst/>
          </a:prstGeom>
          <a:noFill/>
          <a:ln w="9525" cap="flat" cmpd="sng">
            <a:solidFill>
              <a:srgbClr val="FFFFFF"/>
            </a:solidFill>
            <a:prstDash val="solid"/>
            <a:round/>
            <a:headEnd type="none" w="sm" len="sm"/>
            <a:tailEnd type="none" w="sm" len="sm"/>
          </a:ln>
        </p:spPr>
      </p:pic>
      <p:sp>
        <p:nvSpPr>
          <p:cNvPr id="159" name="Google Shape;159;p26"/>
          <p:cNvSpPr txBox="1">
            <a:spLocks noGrp="1"/>
          </p:cNvSpPr>
          <p:nvPr>
            <p:ph type="subTitle" idx="3"/>
          </p:nvPr>
        </p:nvSpPr>
        <p:spPr>
          <a:xfrm>
            <a:off x="311700" y="2822225"/>
            <a:ext cx="2591100" cy="2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Robert Jolly </a:t>
            </a:r>
            <a:endParaRPr dirty="0"/>
          </a:p>
        </p:txBody>
      </p:sp>
      <p:sp>
        <p:nvSpPr>
          <p:cNvPr id="156" name="Google Shape;156;p26"/>
          <p:cNvSpPr txBox="1">
            <a:spLocks noGrp="1"/>
          </p:cNvSpPr>
          <p:nvPr>
            <p:ph type="body" idx="1"/>
          </p:nvPr>
        </p:nvSpPr>
        <p:spPr>
          <a:xfrm>
            <a:off x="311700" y="3059469"/>
            <a:ext cx="2591100" cy="1682700"/>
          </a:xfrm>
          <a:prstGeom prst="rect">
            <a:avLst/>
          </a:prstGeom>
        </p:spPr>
        <p:txBody>
          <a:bodyPr spcFirstLastPara="1" wrap="square" lIns="0" tIns="91425" rIns="91425" bIns="91425" anchor="t" anchorCtr="0">
            <a:noAutofit/>
          </a:bodyPr>
          <a:lstStyle/>
          <a:p>
            <a:pPr marL="0" lvl="0" indent="0" algn="l" rtl="0">
              <a:spcBef>
                <a:spcPts val="0"/>
              </a:spcBef>
              <a:spcAft>
                <a:spcPts val="0"/>
              </a:spcAft>
              <a:buNone/>
            </a:pPr>
            <a:r>
              <a:rPr lang="en" sz="1200" dirty="0">
                <a:solidFill>
                  <a:srgbClr val="333333"/>
                </a:solidFill>
                <a:latin typeface="Helvetica Neue"/>
                <a:ea typeface="Helvetica Neue"/>
                <a:cs typeface="Helvetica Neue"/>
                <a:sym typeface="Helvetica Neue"/>
              </a:rPr>
              <a:t>Title: TTS Accessibility Guild co-lead (former)</a:t>
            </a:r>
            <a:endParaRPr sz="1200" dirty="0">
              <a:solidFill>
                <a:srgbClr val="333333"/>
              </a:solidFill>
              <a:latin typeface="Helvetica Neue"/>
              <a:ea typeface="Helvetica Neue"/>
              <a:cs typeface="Helvetica Neue"/>
              <a:sym typeface="Helvetica Neue"/>
            </a:endParaRPr>
          </a:p>
          <a:p>
            <a:pPr marL="0" lvl="0" indent="0" algn="l" rtl="0">
              <a:spcBef>
                <a:spcPts val="0"/>
              </a:spcBef>
              <a:spcAft>
                <a:spcPts val="0"/>
              </a:spcAft>
              <a:buNone/>
            </a:pPr>
            <a:r>
              <a:rPr lang="en" sz="1200" dirty="0">
                <a:solidFill>
                  <a:srgbClr val="333333"/>
                </a:solidFill>
                <a:latin typeface="Helvetica Neue"/>
                <a:ea typeface="Helvetica Neue"/>
                <a:cs typeface="Helvetica Neue"/>
                <a:sym typeface="Helvetica Neue"/>
              </a:rPr>
              <a:t>Team: 18F</a:t>
            </a:r>
            <a:endParaRPr sz="1200" dirty="0">
              <a:solidFill>
                <a:srgbClr val="333333"/>
              </a:solidFill>
              <a:latin typeface="Helvetica Neue"/>
              <a:ea typeface="Helvetica Neue"/>
              <a:cs typeface="Helvetica Neue"/>
              <a:sym typeface="Helvetica Neue"/>
            </a:endParaRPr>
          </a:p>
          <a:p>
            <a:pPr marL="0" lvl="0" indent="0" algn="l" rtl="0">
              <a:spcBef>
                <a:spcPts val="0"/>
              </a:spcBef>
              <a:spcAft>
                <a:spcPts val="0"/>
              </a:spcAft>
              <a:buNone/>
            </a:pPr>
            <a:r>
              <a:rPr lang="en" sz="1200" dirty="0">
                <a:solidFill>
                  <a:srgbClr val="333333"/>
                </a:solidFill>
                <a:latin typeface="Helvetica Neue"/>
                <a:ea typeface="Helvetica Neue"/>
                <a:cs typeface="Helvetica Neue"/>
                <a:sym typeface="Helvetica Neue"/>
              </a:rPr>
              <a:t>Specialization: Product management</a:t>
            </a:r>
            <a:endParaRPr sz="1200" dirty="0">
              <a:solidFill>
                <a:srgbClr val="333333"/>
              </a:solidFill>
              <a:latin typeface="Helvetica Neue"/>
              <a:ea typeface="Helvetica Neue"/>
              <a:cs typeface="Helvetica Neue"/>
              <a:sym typeface="Helvetica Neue"/>
            </a:endParaRPr>
          </a:p>
        </p:txBody>
      </p:sp>
      <p:pic>
        <p:nvPicPr>
          <p:cNvPr id="163" name="Google Shape;163;p26" descr="Headshot of Ben Peterson"/>
          <p:cNvPicPr preferRelativeResize="0"/>
          <p:nvPr/>
        </p:nvPicPr>
        <p:blipFill rotWithShape="1">
          <a:blip r:embed="rId4">
            <a:alphaModFix/>
          </a:blip>
          <a:srcRect t="1447" b="23550"/>
          <a:stretch/>
        </p:blipFill>
        <p:spPr>
          <a:xfrm>
            <a:off x="3566725" y="914588"/>
            <a:ext cx="1797600" cy="1797600"/>
          </a:xfrm>
          <a:prstGeom prst="ellipse">
            <a:avLst/>
          </a:prstGeom>
          <a:noFill/>
          <a:ln w="9525" cap="flat" cmpd="sng">
            <a:solidFill>
              <a:srgbClr val="FFFFFF"/>
            </a:solidFill>
            <a:prstDash val="solid"/>
            <a:round/>
            <a:headEnd type="none" w="sm" len="sm"/>
            <a:tailEnd type="none" w="sm" len="sm"/>
          </a:ln>
        </p:spPr>
      </p:pic>
      <p:sp>
        <p:nvSpPr>
          <p:cNvPr id="160" name="Google Shape;160;p26"/>
          <p:cNvSpPr txBox="1">
            <a:spLocks noGrp="1"/>
          </p:cNvSpPr>
          <p:nvPr>
            <p:ph type="subTitle" idx="4"/>
          </p:nvPr>
        </p:nvSpPr>
        <p:spPr>
          <a:xfrm>
            <a:off x="3240179" y="2822225"/>
            <a:ext cx="2591100" cy="2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Ben Peterson </a:t>
            </a:r>
            <a:endParaRPr dirty="0"/>
          </a:p>
        </p:txBody>
      </p:sp>
      <p:sp>
        <p:nvSpPr>
          <p:cNvPr id="158" name="Google Shape;158;p26"/>
          <p:cNvSpPr txBox="1">
            <a:spLocks noGrp="1"/>
          </p:cNvSpPr>
          <p:nvPr>
            <p:ph type="body" idx="2"/>
          </p:nvPr>
        </p:nvSpPr>
        <p:spPr>
          <a:xfrm>
            <a:off x="3240179" y="3059469"/>
            <a:ext cx="2591100" cy="1682700"/>
          </a:xfrm>
          <a:prstGeom prst="rect">
            <a:avLst/>
          </a:prstGeom>
        </p:spPr>
        <p:txBody>
          <a:bodyPr spcFirstLastPara="1" wrap="square" lIns="0"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dirty="0">
                <a:solidFill>
                  <a:srgbClr val="333333"/>
                </a:solidFill>
                <a:latin typeface="Helvetica Neue"/>
                <a:ea typeface="Helvetica Neue"/>
                <a:cs typeface="Helvetica Neue"/>
                <a:sym typeface="Helvetica Neue"/>
              </a:rPr>
              <a:t>Title:  TTS Research Guild co-lead</a:t>
            </a:r>
            <a:endParaRPr sz="1200" dirty="0">
              <a:solidFill>
                <a:srgbClr val="333333"/>
              </a:solidFill>
              <a:latin typeface="Helvetica Neue"/>
              <a:ea typeface="Helvetica Neue"/>
              <a:cs typeface="Helvetica Neue"/>
              <a:sym typeface="Helvetica Neue"/>
            </a:endParaRPr>
          </a:p>
          <a:p>
            <a:pPr marL="0" lvl="0" indent="0" algn="l" rtl="0">
              <a:spcBef>
                <a:spcPts val="0"/>
              </a:spcBef>
              <a:spcAft>
                <a:spcPts val="0"/>
              </a:spcAft>
              <a:buClr>
                <a:schemeClr val="dk1"/>
              </a:buClr>
              <a:buSzPts val="1100"/>
              <a:buFont typeface="Arial"/>
              <a:buNone/>
            </a:pPr>
            <a:r>
              <a:rPr lang="en" sz="1200" dirty="0">
                <a:solidFill>
                  <a:srgbClr val="333333"/>
                </a:solidFill>
                <a:latin typeface="Helvetica Neue"/>
                <a:ea typeface="Helvetica Neue"/>
                <a:cs typeface="Helvetica Neue"/>
                <a:sym typeface="Helvetica Neue"/>
              </a:rPr>
              <a:t>Team: 18F </a:t>
            </a:r>
            <a:endParaRPr sz="1200" dirty="0">
              <a:solidFill>
                <a:srgbClr val="333333"/>
              </a:solidFill>
              <a:latin typeface="Helvetica Neue"/>
              <a:ea typeface="Helvetica Neue"/>
              <a:cs typeface="Helvetica Neue"/>
              <a:sym typeface="Helvetica Neue"/>
            </a:endParaRPr>
          </a:p>
          <a:p>
            <a:pPr marL="0" lvl="0" indent="0" algn="l" rtl="0">
              <a:spcBef>
                <a:spcPts val="0"/>
              </a:spcBef>
              <a:spcAft>
                <a:spcPts val="0"/>
              </a:spcAft>
              <a:buClr>
                <a:schemeClr val="dk1"/>
              </a:buClr>
              <a:buSzPts val="1100"/>
              <a:buFont typeface="Arial"/>
              <a:buNone/>
            </a:pPr>
            <a:r>
              <a:rPr lang="en" sz="1200" dirty="0">
                <a:solidFill>
                  <a:srgbClr val="333333"/>
                </a:solidFill>
                <a:latin typeface="Helvetica Neue"/>
                <a:ea typeface="Helvetica Neue"/>
                <a:cs typeface="Helvetica Neue"/>
                <a:sym typeface="Helvetica Neue"/>
              </a:rPr>
              <a:t>Specialization: UX design research</a:t>
            </a:r>
            <a:endParaRPr sz="1200" dirty="0">
              <a:solidFill>
                <a:srgbClr val="333333"/>
              </a:solidFill>
              <a:latin typeface="Helvetica Neue"/>
              <a:ea typeface="Helvetica Neue"/>
              <a:cs typeface="Helvetica Neue"/>
              <a:sym typeface="Helvetica Neue"/>
            </a:endParaRPr>
          </a:p>
          <a:p>
            <a:pPr marL="0" lvl="0" indent="0" algn="l" rtl="0">
              <a:spcBef>
                <a:spcPts val="0"/>
              </a:spcBef>
              <a:spcAft>
                <a:spcPts val="800"/>
              </a:spcAft>
              <a:buNone/>
            </a:pPr>
            <a:endParaRPr dirty="0"/>
          </a:p>
        </p:txBody>
      </p:sp>
      <p:pic>
        <p:nvPicPr>
          <p:cNvPr id="165" name="Google Shape;165;p26" descr="Headshot of Pia Zaragoza, Asian-American woman."/>
          <p:cNvPicPr preferRelativeResize="0"/>
          <p:nvPr/>
        </p:nvPicPr>
        <p:blipFill rotWithShape="1">
          <a:blip r:embed="rId5">
            <a:alphaModFix/>
          </a:blip>
          <a:srcRect/>
          <a:stretch/>
        </p:blipFill>
        <p:spPr>
          <a:xfrm>
            <a:off x="6565400" y="974588"/>
            <a:ext cx="1797600" cy="1797600"/>
          </a:xfrm>
          <a:prstGeom prst="ellipse">
            <a:avLst/>
          </a:prstGeom>
          <a:noFill/>
          <a:ln w="9525" cap="flat" cmpd="sng">
            <a:solidFill>
              <a:srgbClr val="FFFFFF"/>
            </a:solidFill>
            <a:prstDash val="solid"/>
            <a:round/>
            <a:headEnd type="none" w="sm" len="sm"/>
            <a:tailEnd type="none" w="sm" len="sm"/>
          </a:ln>
        </p:spPr>
      </p:pic>
      <p:sp>
        <p:nvSpPr>
          <p:cNvPr id="162" name="Google Shape;162;p26"/>
          <p:cNvSpPr txBox="1">
            <a:spLocks noGrp="1"/>
          </p:cNvSpPr>
          <p:nvPr>
            <p:ph type="subTitle" idx="6"/>
          </p:nvPr>
        </p:nvSpPr>
        <p:spPr>
          <a:xfrm>
            <a:off x="6168652" y="2822225"/>
            <a:ext cx="2591100" cy="2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Pia Zaragoza </a:t>
            </a:r>
            <a:endParaRPr dirty="0"/>
          </a:p>
        </p:txBody>
      </p:sp>
      <p:sp>
        <p:nvSpPr>
          <p:cNvPr id="161" name="Google Shape;161;p26"/>
          <p:cNvSpPr txBox="1">
            <a:spLocks noGrp="1"/>
          </p:cNvSpPr>
          <p:nvPr>
            <p:ph type="body" idx="5"/>
          </p:nvPr>
        </p:nvSpPr>
        <p:spPr>
          <a:xfrm>
            <a:off x="6168652" y="3059469"/>
            <a:ext cx="2591100" cy="1682700"/>
          </a:xfrm>
          <a:prstGeom prst="rect">
            <a:avLst/>
          </a:prstGeom>
        </p:spPr>
        <p:txBody>
          <a:bodyPr spcFirstLastPara="1" wrap="square" lIns="0"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a:solidFill>
                  <a:srgbClr val="333333"/>
                </a:solidFill>
                <a:latin typeface="Helvetica Neue"/>
                <a:ea typeface="Helvetica Neue"/>
                <a:cs typeface="Helvetica Neue"/>
                <a:sym typeface="Helvetica Neue"/>
              </a:rPr>
              <a:t>Title: TTS Accessibility Guild co-lead  </a:t>
            </a:r>
            <a:endParaRPr sz="1200">
              <a:solidFill>
                <a:srgbClr val="333333"/>
              </a:solidFill>
              <a:latin typeface="Helvetica Neue"/>
              <a:ea typeface="Helvetica Neue"/>
              <a:cs typeface="Helvetica Neue"/>
              <a:sym typeface="Helvetica Neue"/>
            </a:endParaRPr>
          </a:p>
          <a:p>
            <a:pPr marL="0" lvl="0" indent="0" algn="l" rtl="0">
              <a:spcBef>
                <a:spcPts val="0"/>
              </a:spcBef>
              <a:spcAft>
                <a:spcPts val="0"/>
              </a:spcAft>
              <a:buClr>
                <a:schemeClr val="dk1"/>
              </a:buClr>
              <a:buSzPts val="1100"/>
              <a:buFont typeface="Arial"/>
              <a:buNone/>
            </a:pPr>
            <a:r>
              <a:rPr lang="en" sz="1200">
                <a:solidFill>
                  <a:srgbClr val="333333"/>
                </a:solidFill>
                <a:latin typeface="Helvetica Neue"/>
                <a:ea typeface="Helvetica Neue"/>
                <a:cs typeface="Helvetica Neue"/>
                <a:sym typeface="Helvetica Neue"/>
              </a:rPr>
              <a:t>Team: Presidential Innovation Fellow</a:t>
            </a:r>
            <a:endParaRPr sz="1200">
              <a:solidFill>
                <a:srgbClr val="333333"/>
              </a:solidFill>
              <a:latin typeface="Helvetica Neue"/>
              <a:ea typeface="Helvetica Neue"/>
              <a:cs typeface="Helvetica Neue"/>
              <a:sym typeface="Helvetica Neue"/>
            </a:endParaRPr>
          </a:p>
          <a:p>
            <a:pPr marL="0" lvl="0" indent="0" algn="l" rtl="0">
              <a:spcBef>
                <a:spcPts val="0"/>
              </a:spcBef>
              <a:spcAft>
                <a:spcPts val="0"/>
              </a:spcAft>
              <a:buClr>
                <a:schemeClr val="dk1"/>
              </a:buClr>
              <a:buSzPts val="1100"/>
              <a:buFont typeface="Arial"/>
              <a:buNone/>
            </a:pPr>
            <a:r>
              <a:rPr lang="en" sz="1200">
                <a:solidFill>
                  <a:srgbClr val="333333"/>
                </a:solidFill>
                <a:latin typeface="Helvetica Neue"/>
                <a:ea typeface="Helvetica Neue"/>
                <a:cs typeface="Helvetica Neue"/>
                <a:sym typeface="Helvetica Neue"/>
              </a:rPr>
              <a:t>Specialization: Inclusive design and research </a:t>
            </a:r>
            <a:endParaRPr dirty="0"/>
          </a:p>
        </p:txBody>
      </p:sp>
      <p:sp>
        <p:nvSpPr>
          <p:cNvPr id="2" name="Slide Number Placeholder 1">
            <a:extLst>
              <a:ext uri="{FF2B5EF4-FFF2-40B4-BE49-F238E27FC236}">
                <a16:creationId xmlns:a16="http://schemas.microsoft.com/office/drawing/2014/main" id="{8DA1405B-7662-5348-B544-0C993996DAB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71"/>
          <p:cNvSpPr txBox="1">
            <a:spLocks noGrp="1"/>
          </p:cNvSpPr>
          <p:nvPr>
            <p:ph type="ctrTitle"/>
          </p:nvPr>
        </p:nvSpPr>
        <p:spPr>
          <a:xfrm>
            <a:off x="447825" y="984300"/>
            <a:ext cx="7692900" cy="3174900"/>
          </a:xfrm>
          <a:prstGeom prst="rect">
            <a:avLst/>
          </a:prstGeom>
        </p:spPr>
        <p:txBody>
          <a:bodyPr spcFirstLastPara="1" wrap="square" lIns="0" tIns="0" rIns="0" bIns="0" anchor="ctr" anchorCtr="0">
            <a:normAutofit/>
          </a:bodyPr>
          <a:lstStyle/>
          <a:p>
            <a:pPr marL="0" lvl="0" indent="0" algn="l" rtl="0">
              <a:spcBef>
                <a:spcPts val="0"/>
              </a:spcBef>
              <a:spcAft>
                <a:spcPts val="0"/>
              </a:spcAft>
              <a:buNone/>
            </a:pPr>
            <a:r>
              <a:rPr lang="en"/>
              <a:t>This helps incorporate inclusive design within teams’ thinking and processes.</a:t>
            </a:r>
            <a:endParaRPr/>
          </a:p>
          <a:p>
            <a:pPr marL="0" lvl="0" indent="0" algn="l" rtl="0">
              <a:spcBef>
                <a:spcPts val="0"/>
              </a:spcBef>
              <a:spcAft>
                <a:spcPts val="0"/>
              </a:spcAft>
              <a:buNone/>
            </a:pPr>
            <a:endParaRPr/>
          </a:p>
          <a:p>
            <a:pPr marL="0" lvl="0" indent="0" algn="l" rtl="0">
              <a:spcBef>
                <a:spcPts val="0"/>
              </a:spcBef>
              <a:spcAft>
                <a:spcPts val="0"/>
              </a:spcAft>
              <a:buNone/>
            </a:pPr>
            <a:r>
              <a:rPr lang="en"/>
              <a:t>But it’s only </a:t>
            </a:r>
            <a:r>
              <a:rPr lang="en">
                <a:latin typeface="Public Sans"/>
                <a:ea typeface="Public Sans"/>
                <a:cs typeface="Public Sans"/>
                <a:sym typeface="Public Sans"/>
              </a:rPr>
              <a:t>part</a:t>
            </a:r>
            <a:r>
              <a:rPr lang="en"/>
              <a:t> of the story.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6" name="Google Shape;526;p72"/>
          <p:cNvSpPr txBox="1">
            <a:spLocks noGrp="1"/>
          </p:cNvSpPr>
          <p:nvPr>
            <p:ph type="ctrTitle"/>
          </p:nvPr>
        </p:nvSpPr>
        <p:spPr>
          <a:xfrm>
            <a:off x="447825" y="984300"/>
            <a:ext cx="7692900" cy="3174900"/>
          </a:xfrm>
          <a:prstGeom prst="rect">
            <a:avLst/>
          </a:prstGeom>
        </p:spPr>
        <p:txBody>
          <a:bodyPr spcFirstLastPara="1" wrap="square" lIns="0" tIns="0" rIns="0" bIns="0" anchor="ctr" anchorCtr="0">
            <a:normAutofit/>
          </a:bodyPr>
          <a:lstStyle/>
          <a:p>
            <a:pPr marL="0" lvl="0" indent="0" algn="l" rtl="0">
              <a:spcBef>
                <a:spcPts val="0"/>
              </a:spcBef>
              <a:spcAft>
                <a:spcPts val="0"/>
              </a:spcAft>
              <a:buNone/>
            </a:pPr>
            <a:r>
              <a:rPr lang="en"/>
              <a:t>We want teams to move beyond </a:t>
            </a:r>
            <a:r>
              <a:rPr lang="en" b="0">
                <a:latin typeface="Public Sans"/>
                <a:ea typeface="Public Sans"/>
                <a:cs typeface="Public Sans"/>
                <a:sym typeface="Public Sans"/>
              </a:rPr>
              <a:t>designing </a:t>
            </a:r>
            <a:r>
              <a:rPr lang="en">
                <a:latin typeface="Public Sans"/>
                <a:ea typeface="Public Sans"/>
                <a:cs typeface="Public Sans"/>
                <a:sym typeface="Public Sans"/>
              </a:rPr>
              <a:t>for</a:t>
            </a:r>
            <a:r>
              <a:rPr lang="en"/>
              <a:t> people with disabilities.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73"/>
          <p:cNvSpPr txBox="1">
            <a:spLocks noGrp="1"/>
          </p:cNvSpPr>
          <p:nvPr>
            <p:ph type="ctrTitle"/>
          </p:nvPr>
        </p:nvSpPr>
        <p:spPr>
          <a:xfrm>
            <a:off x="447825" y="984300"/>
            <a:ext cx="7692900" cy="3174900"/>
          </a:xfrm>
          <a:prstGeom prst="rect">
            <a:avLst/>
          </a:prstGeom>
        </p:spPr>
        <p:txBody>
          <a:bodyPr spcFirstLastPara="1" wrap="square" lIns="0" tIns="0" rIns="0" bIns="0" anchor="ctr" anchorCtr="0">
            <a:normAutofit/>
          </a:bodyPr>
          <a:lstStyle/>
          <a:p>
            <a:pPr marL="0" lvl="0" indent="0" algn="l" rtl="0">
              <a:spcBef>
                <a:spcPts val="0"/>
              </a:spcBef>
              <a:spcAft>
                <a:spcPts val="0"/>
              </a:spcAft>
              <a:buNone/>
            </a:pPr>
            <a:r>
              <a:rPr lang="en"/>
              <a:t>Valuable usability insights happen when we are designing </a:t>
            </a:r>
            <a:r>
              <a:rPr lang="en">
                <a:latin typeface="Public Sans"/>
                <a:ea typeface="Public Sans"/>
                <a:cs typeface="Public Sans"/>
                <a:sym typeface="Public Sans"/>
              </a:rPr>
              <a:t>with</a:t>
            </a:r>
            <a:r>
              <a:rPr lang="en"/>
              <a:t> people with disabilities.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74"/>
          <p:cNvSpPr txBox="1">
            <a:spLocks noGrp="1"/>
          </p:cNvSpPr>
          <p:nvPr>
            <p:ph type="title"/>
          </p:nvPr>
        </p:nvSpPr>
        <p:spPr>
          <a:xfrm>
            <a:off x="311700" y="2106450"/>
            <a:ext cx="8709300" cy="841800"/>
          </a:xfrm>
          <a:prstGeom prst="rect">
            <a:avLst/>
          </a:prstGeom>
        </p:spPr>
        <p:txBody>
          <a:bodyPr spcFirstLastPara="1" wrap="square" lIns="0" tIns="0" rIns="91425" bIns="91425" anchor="b" anchorCtr="0">
            <a:normAutofit/>
          </a:bodyPr>
          <a:lstStyle/>
          <a:p>
            <a:pPr marL="457200" lvl="0" indent="0" algn="l" rtl="0">
              <a:spcBef>
                <a:spcPts val="0"/>
              </a:spcBef>
              <a:spcAft>
                <a:spcPts val="0"/>
              </a:spcAft>
              <a:buNone/>
            </a:pPr>
            <a:r>
              <a:rPr lang="en">
                <a:solidFill>
                  <a:schemeClr val="dk1"/>
                </a:solidFill>
              </a:rPr>
              <a:t>Inclusive Research </a:t>
            </a:r>
            <a:endParaRPr>
              <a:solidFill>
                <a:schemeClr val="dk1"/>
              </a:solidFill>
            </a:endParaRPr>
          </a:p>
        </p:txBody>
      </p:sp>
      <p:sp>
        <p:nvSpPr>
          <p:cNvPr id="2" name="Slide Number Placeholder 1">
            <a:extLst>
              <a:ext uri="{FF2B5EF4-FFF2-40B4-BE49-F238E27FC236}">
                <a16:creationId xmlns:a16="http://schemas.microsoft.com/office/drawing/2014/main" id="{575F73FA-657E-504C-86BD-EDAD4182811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53</a:t>
            </a:fld>
            <a:endParaRPr lang="en"/>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75"/>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a:latin typeface="Public Sans"/>
                <a:ea typeface="Public Sans"/>
                <a:cs typeface="Public Sans"/>
                <a:sym typeface="Public Sans"/>
              </a:rPr>
              <a:t>Respecting participant’s time</a:t>
            </a:r>
            <a:endParaRPr b="0">
              <a:latin typeface="Public Sans"/>
              <a:ea typeface="Public Sans"/>
              <a:cs typeface="Public Sans"/>
              <a:sym typeface="Public Sans"/>
            </a:endParaRPr>
          </a:p>
        </p:txBody>
      </p:sp>
      <p:sp>
        <p:nvSpPr>
          <p:cNvPr id="543" name="Google Shape;543;p75"/>
          <p:cNvSpPr txBox="1">
            <a:spLocks noGrp="1"/>
          </p:cNvSpPr>
          <p:nvPr>
            <p:ph type="body" idx="1"/>
          </p:nvPr>
        </p:nvSpPr>
        <p:spPr>
          <a:xfrm>
            <a:off x="477150" y="1217175"/>
            <a:ext cx="8210400" cy="3351600"/>
          </a:xfrm>
          <a:prstGeom prst="rect">
            <a:avLst/>
          </a:prstGeom>
        </p:spPr>
        <p:txBody>
          <a:bodyPr spcFirstLastPara="1" wrap="square" lIns="0"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t>Some basic things to review:</a:t>
            </a:r>
            <a:endParaRPr sz="1800"/>
          </a:p>
          <a:p>
            <a:pPr marL="457200" lvl="0" indent="-342900" algn="l" rtl="0">
              <a:spcBef>
                <a:spcPts val="800"/>
              </a:spcBef>
              <a:spcAft>
                <a:spcPts val="0"/>
              </a:spcAft>
              <a:buSzPts val="1800"/>
              <a:buChar char="●"/>
            </a:pPr>
            <a:r>
              <a:rPr lang="en" sz="1800"/>
              <a:t>Check descriptive labels</a:t>
            </a:r>
            <a:endParaRPr sz="1800"/>
          </a:p>
          <a:p>
            <a:pPr marL="457200" lvl="0" indent="-342900" algn="l" rtl="0">
              <a:spcBef>
                <a:spcPts val="800"/>
              </a:spcBef>
              <a:spcAft>
                <a:spcPts val="0"/>
              </a:spcAft>
              <a:buSzPts val="1800"/>
              <a:buChar char="●"/>
            </a:pPr>
            <a:r>
              <a:rPr lang="en" sz="1800"/>
              <a:t>Test the navigation </a:t>
            </a:r>
            <a:endParaRPr sz="1800"/>
          </a:p>
          <a:p>
            <a:pPr marL="457200" lvl="0" indent="-342900" algn="l" rtl="0">
              <a:spcBef>
                <a:spcPts val="800"/>
              </a:spcBef>
              <a:spcAft>
                <a:spcPts val="0"/>
              </a:spcAft>
              <a:buSzPts val="1800"/>
              <a:buChar char="●"/>
            </a:pPr>
            <a:r>
              <a:rPr lang="en" sz="1800"/>
              <a:t>Adjust color settings</a:t>
            </a:r>
            <a:endParaRPr sz="1800"/>
          </a:p>
          <a:p>
            <a:pPr marL="0" lvl="0" indent="0" algn="l" rtl="0">
              <a:spcBef>
                <a:spcPts val="800"/>
              </a:spcBef>
              <a:spcAft>
                <a:spcPts val="0"/>
              </a:spcAft>
              <a:buClr>
                <a:schemeClr val="dk1"/>
              </a:buClr>
              <a:buSzPts val="1100"/>
              <a:buFont typeface="Arial"/>
              <a:buNone/>
            </a:pPr>
            <a:endParaRPr sz="1800"/>
          </a:p>
          <a:p>
            <a:pPr marL="0" lvl="0" indent="0" algn="l" rtl="0">
              <a:spcBef>
                <a:spcPts val="800"/>
              </a:spcBef>
              <a:spcAft>
                <a:spcPts val="800"/>
              </a:spcAft>
              <a:buNone/>
            </a:pPr>
            <a:endParaRPr sz="1800"/>
          </a:p>
        </p:txBody>
      </p:sp>
      <p:sp>
        <p:nvSpPr>
          <p:cNvPr id="2" name="Slide Number Placeholder 1">
            <a:extLst>
              <a:ext uri="{FF2B5EF4-FFF2-40B4-BE49-F238E27FC236}">
                <a16:creationId xmlns:a16="http://schemas.microsoft.com/office/drawing/2014/main" id="{C0E41341-D7E0-EE43-9D3A-E50833F213E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54</a:t>
            </a:fld>
            <a:endParaRPr lang="en"/>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p76"/>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a:latin typeface="Public Sans"/>
                <a:ea typeface="Public Sans"/>
                <a:cs typeface="Public Sans"/>
                <a:sym typeface="Public Sans"/>
              </a:rPr>
              <a:t>Adjusting research for accessibility</a:t>
            </a:r>
            <a:endParaRPr/>
          </a:p>
        </p:txBody>
      </p:sp>
      <p:sp>
        <p:nvSpPr>
          <p:cNvPr id="550" name="Google Shape;550;p76"/>
          <p:cNvSpPr txBox="1">
            <a:spLocks noGrp="1"/>
          </p:cNvSpPr>
          <p:nvPr>
            <p:ph type="body" idx="1"/>
          </p:nvPr>
        </p:nvSpPr>
        <p:spPr>
          <a:xfrm>
            <a:off x="477150" y="1217175"/>
            <a:ext cx="8210400" cy="3351600"/>
          </a:xfrm>
          <a:prstGeom prst="rect">
            <a:avLst/>
          </a:prstGeom>
        </p:spPr>
        <p:txBody>
          <a:bodyPr spcFirstLastPara="1" wrap="square" lIns="0" tIns="91425" rIns="91425" bIns="91425" anchor="t" anchorCtr="0">
            <a:noAutofit/>
          </a:bodyPr>
          <a:lstStyle/>
          <a:p>
            <a:pPr marL="457200" lvl="0" indent="-342900" algn="l" rtl="0">
              <a:spcBef>
                <a:spcPts val="0"/>
              </a:spcBef>
              <a:spcAft>
                <a:spcPts val="0"/>
              </a:spcAft>
              <a:buSzPts val="1800"/>
              <a:buChar char="●"/>
            </a:pPr>
            <a:r>
              <a:rPr lang="en" sz="1800"/>
              <a:t>Use live prototypes when possible</a:t>
            </a:r>
            <a:endParaRPr sz="1800"/>
          </a:p>
          <a:p>
            <a:pPr marL="457200" lvl="0" indent="-342900" algn="l" rtl="0">
              <a:spcBef>
                <a:spcPts val="800"/>
              </a:spcBef>
              <a:spcAft>
                <a:spcPts val="0"/>
              </a:spcAft>
              <a:buSzPts val="1800"/>
              <a:buChar char="●"/>
            </a:pPr>
            <a:r>
              <a:rPr lang="en" sz="1800"/>
              <a:t>Create inclusive discussion guides</a:t>
            </a:r>
            <a:endParaRPr sz="1800"/>
          </a:p>
          <a:p>
            <a:pPr marL="457200" lvl="0" indent="-342900" algn="l" rtl="0">
              <a:spcBef>
                <a:spcPts val="800"/>
              </a:spcBef>
              <a:spcAft>
                <a:spcPts val="0"/>
              </a:spcAft>
              <a:buSzPts val="1800"/>
              <a:buChar char="●"/>
            </a:pPr>
            <a:r>
              <a:rPr lang="en" sz="1800"/>
              <a:t>Budget more time per task</a:t>
            </a:r>
            <a:endParaRPr sz="1800"/>
          </a:p>
          <a:p>
            <a:pPr marL="457200" lvl="0" indent="-342900" algn="l" rtl="0">
              <a:spcBef>
                <a:spcPts val="800"/>
              </a:spcBef>
              <a:spcAft>
                <a:spcPts val="800"/>
              </a:spcAft>
              <a:buSzPts val="1800"/>
              <a:buChar char="●"/>
            </a:pPr>
            <a:r>
              <a:rPr lang="en" sz="1800"/>
              <a:t>Set expectations ahead of the session</a:t>
            </a:r>
            <a:endParaRPr sz="1800"/>
          </a:p>
        </p:txBody>
      </p:sp>
      <p:sp>
        <p:nvSpPr>
          <p:cNvPr id="2" name="Slide Number Placeholder 1">
            <a:extLst>
              <a:ext uri="{FF2B5EF4-FFF2-40B4-BE49-F238E27FC236}">
                <a16:creationId xmlns:a16="http://schemas.microsoft.com/office/drawing/2014/main" id="{8B7B447A-29F7-DA47-A6D7-15D29DAAEE3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55</a:t>
            </a:fld>
            <a:endParaRPr lang="en"/>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77"/>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a:latin typeface="Public Sans"/>
                <a:ea typeface="Public Sans"/>
                <a:cs typeface="Public Sans"/>
                <a:sym typeface="Public Sans"/>
              </a:rPr>
              <a:t>Recruiting practices</a:t>
            </a:r>
            <a:endParaRPr>
              <a:latin typeface="Public Sans"/>
              <a:ea typeface="Public Sans"/>
              <a:cs typeface="Public Sans"/>
              <a:sym typeface="Public Sans"/>
            </a:endParaRPr>
          </a:p>
        </p:txBody>
      </p:sp>
      <p:sp>
        <p:nvSpPr>
          <p:cNvPr id="557" name="Google Shape;557;p77"/>
          <p:cNvSpPr txBox="1">
            <a:spLocks noGrp="1"/>
          </p:cNvSpPr>
          <p:nvPr>
            <p:ph type="body" idx="1"/>
          </p:nvPr>
        </p:nvSpPr>
        <p:spPr>
          <a:xfrm>
            <a:off x="477150" y="1217175"/>
            <a:ext cx="5112000" cy="3351600"/>
          </a:xfrm>
          <a:prstGeom prst="rect">
            <a:avLst/>
          </a:prstGeom>
        </p:spPr>
        <p:txBody>
          <a:bodyPr spcFirstLastPara="1" wrap="square" lIns="0" tIns="91425" rIns="91425" bIns="91425" anchor="t" anchorCtr="0">
            <a:noAutofit/>
          </a:bodyPr>
          <a:lstStyle/>
          <a:p>
            <a:pPr marL="0" lvl="0" indent="0" algn="l" rtl="0">
              <a:lnSpc>
                <a:spcPct val="150000"/>
              </a:lnSpc>
              <a:spcBef>
                <a:spcPts val="0"/>
              </a:spcBef>
              <a:spcAft>
                <a:spcPts val="800"/>
              </a:spcAft>
              <a:buClr>
                <a:schemeClr val="dk1"/>
              </a:buClr>
              <a:buSzPts val="1100"/>
              <a:buFont typeface="Arial"/>
              <a:buNone/>
            </a:pPr>
            <a:r>
              <a:rPr lang="en" sz="1800"/>
              <a:t>Recruit as diverse a group of participants with a range of different disability types that will help you understand a full picture of the friction your design creates for everyone.</a:t>
            </a:r>
            <a:endParaRPr sz="1800"/>
          </a:p>
        </p:txBody>
      </p:sp>
      <p:sp>
        <p:nvSpPr>
          <p:cNvPr id="2" name="Slide Number Placeholder 1">
            <a:extLst>
              <a:ext uri="{FF2B5EF4-FFF2-40B4-BE49-F238E27FC236}">
                <a16:creationId xmlns:a16="http://schemas.microsoft.com/office/drawing/2014/main" id="{2F4CC53C-84B2-E946-BEEB-577EB907599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56</a:t>
            </a:fld>
            <a:endParaRPr lang="en"/>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78"/>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Clr>
                <a:schemeClr val="dk1"/>
              </a:buClr>
              <a:buSzPts val="1100"/>
              <a:buFont typeface="Arial"/>
              <a:buNone/>
            </a:pPr>
            <a:r>
              <a:rPr lang="en">
                <a:latin typeface="Public Sans"/>
                <a:ea typeface="Public Sans"/>
                <a:cs typeface="Public Sans"/>
                <a:sym typeface="Public Sans"/>
              </a:rPr>
              <a:t>Expanding recruiting </a:t>
            </a:r>
            <a:endParaRPr>
              <a:latin typeface="Public Sans"/>
              <a:ea typeface="Public Sans"/>
              <a:cs typeface="Public Sans"/>
              <a:sym typeface="Public Sans"/>
            </a:endParaRPr>
          </a:p>
        </p:txBody>
      </p:sp>
      <p:sp>
        <p:nvSpPr>
          <p:cNvPr id="564" name="Google Shape;564;p78"/>
          <p:cNvSpPr txBox="1">
            <a:spLocks noGrp="1"/>
          </p:cNvSpPr>
          <p:nvPr>
            <p:ph type="body" idx="1"/>
          </p:nvPr>
        </p:nvSpPr>
        <p:spPr>
          <a:xfrm>
            <a:off x="477150" y="1217175"/>
            <a:ext cx="5775900" cy="3351600"/>
          </a:xfrm>
          <a:prstGeom prst="rect">
            <a:avLst/>
          </a:prstGeom>
        </p:spPr>
        <p:txBody>
          <a:bodyPr spcFirstLastPara="1" wrap="square" lIns="0" tIns="91425" rIns="91425" bIns="91425" anchor="t" anchorCtr="0">
            <a:noAutofit/>
          </a:bodyPr>
          <a:lstStyle/>
          <a:p>
            <a:pPr marL="0" lvl="0" indent="0" algn="l" rtl="0">
              <a:lnSpc>
                <a:spcPct val="150000"/>
              </a:lnSpc>
              <a:spcBef>
                <a:spcPts val="0"/>
              </a:spcBef>
              <a:spcAft>
                <a:spcPts val="0"/>
              </a:spcAft>
              <a:buNone/>
            </a:pPr>
            <a:r>
              <a:rPr lang="en" sz="1800"/>
              <a:t>The most common ways for to recruit for research are: </a:t>
            </a:r>
            <a:endParaRPr sz="1800"/>
          </a:p>
          <a:p>
            <a:pPr marL="457200" lvl="0" indent="-342900" algn="l" rtl="0">
              <a:lnSpc>
                <a:spcPct val="150000"/>
              </a:lnSpc>
              <a:spcBef>
                <a:spcPts val="800"/>
              </a:spcBef>
              <a:spcAft>
                <a:spcPts val="0"/>
              </a:spcAft>
              <a:buSzPts val="1800"/>
              <a:buChar char="●"/>
            </a:pPr>
            <a:r>
              <a:rPr lang="en" sz="1800"/>
              <a:t>within our networks </a:t>
            </a:r>
            <a:endParaRPr sz="1800"/>
          </a:p>
          <a:p>
            <a:pPr marL="457200" lvl="0" indent="-342900" algn="l" rtl="0">
              <a:lnSpc>
                <a:spcPct val="150000"/>
              </a:lnSpc>
              <a:spcBef>
                <a:spcPts val="0"/>
              </a:spcBef>
              <a:spcAft>
                <a:spcPts val="0"/>
              </a:spcAft>
              <a:buSzPts val="1800"/>
              <a:buChar char="●"/>
            </a:pPr>
            <a:r>
              <a:rPr lang="en" sz="1800"/>
              <a:t>with a recruitment and usability testing platform</a:t>
            </a:r>
            <a:endParaRPr sz="1800"/>
          </a:p>
          <a:p>
            <a:pPr marL="0" lvl="0" indent="0" algn="l" rtl="0">
              <a:lnSpc>
                <a:spcPct val="150000"/>
              </a:lnSpc>
              <a:spcBef>
                <a:spcPts val="800"/>
              </a:spcBef>
              <a:spcAft>
                <a:spcPts val="0"/>
              </a:spcAft>
              <a:buNone/>
            </a:pPr>
            <a:endParaRPr sz="1800"/>
          </a:p>
          <a:p>
            <a:pPr marL="0" lvl="0" indent="0" algn="l" rtl="0">
              <a:lnSpc>
                <a:spcPct val="150000"/>
              </a:lnSpc>
              <a:spcBef>
                <a:spcPts val="800"/>
              </a:spcBef>
              <a:spcAft>
                <a:spcPts val="0"/>
              </a:spcAft>
              <a:buNone/>
            </a:pPr>
            <a:endParaRPr sz="1800"/>
          </a:p>
          <a:p>
            <a:pPr marL="0" lvl="0" indent="0" algn="l" rtl="0">
              <a:lnSpc>
                <a:spcPct val="150000"/>
              </a:lnSpc>
              <a:spcBef>
                <a:spcPts val="800"/>
              </a:spcBef>
              <a:spcAft>
                <a:spcPts val="800"/>
              </a:spcAft>
              <a:buNone/>
            </a:pPr>
            <a:endParaRPr sz="1800"/>
          </a:p>
        </p:txBody>
      </p:sp>
      <p:sp>
        <p:nvSpPr>
          <p:cNvPr id="2" name="Slide Number Placeholder 1">
            <a:extLst>
              <a:ext uri="{FF2B5EF4-FFF2-40B4-BE49-F238E27FC236}">
                <a16:creationId xmlns:a16="http://schemas.microsoft.com/office/drawing/2014/main" id="{DD19378B-1948-2946-9C37-A26934E7968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57</a:t>
            </a:fld>
            <a:endParaRPr lang="en"/>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79"/>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fontScale="90000"/>
          </a:bodyPr>
          <a:lstStyle/>
          <a:p>
            <a:pPr marL="0" lvl="0" indent="0" algn="l" rtl="0">
              <a:spcBef>
                <a:spcPts val="0"/>
              </a:spcBef>
              <a:spcAft>
                <a:spcPts val="0"/>
              </a:spcAft>
              <a:buNone/>
            </a:pPr>
            <a:r>
              <a:rPr lang="en"/>
              <a:t>Power imbalances between researcher and participant</a:t>
            </a:r>
            <a:endParaRPr/>
          </a:p>
        </p:txBody>
      </p:sp>
      <p:sp>
        <p:nvSpPr>
          <p:cNvPr id="571" name="Google Shape;571;p79"/>
          <p:cNvSpPr txBox="1">
            <a:spLocks noGrp="1"/>
          </p:cNvSpPr>
          <p:nvPr>
            <p:ph type="body" idx="1"/>
          </p:nvPr>
        </p:nvSpPr>
        <p:spPr>
          <a:xfrm>
            <a:off x="477150" y="1217175"/>
            <a:ext cx="6220200" cy="3351600"/>
          </a:xfrm>
          <a:prstGeom prst="rect">
            <a:avLst/>
          </a:prstGeom>
        </p:spPr>
        <p:txBody>
          <a:bodyPr spcFirstLastPara="1" wrap="square" lIns="0" tIns="91425" rIns="91425" bIns="91425" anchor="t" anchorCtr="0">
            <a:noAutofit/>
          </a:bodyPr>
          <a:lstStyle/>
          <a:p>
            <a:pPr marL="0" lvl="0" indent="0" algn="l" rtl="0">
              <a:lnSpc>
                <a:spcPct val="150000"/>
              </a:lnSpc>
              <a:spcBef>
                <a:spcPts val="0"/>
              </a:spcBef>
              <a:spcAft>
                <a:spcPts val="800"/>
              </a:spcAft>
              <a:buClr>
                <a:schemeClr val="dk1"/>
              </a:buClr>
              <a:buSzPts val="1100"/>
              <a:buFont typeface="Arial"/>
              <a:buNone/>
            </a:pPr>
            <a:r>
              <a:rPr lang="en" sz="1800"/>
              <a:t>How can we shift decision making into the hands of those who will be the recipients of what we create? </a:t>
            </a:r>
            <a:endParaRPr sz="1800"/>
          </a:p>
        </p:txBody>
      </p:sp>
      <p:sp>
        <p:nvSpPr>
          <p:cNvPr id="2" name="Slide Number Placeholder 1">
            <a:extLst>
              <a:ext uri="{FF2B5EF4-FFF2-40B4-BE49-F238E27FC236}">
                <a16:creationId xmlns:a16="http://schemas.microsoft.com/office/drawing/2014/main" id="{A39AD5B3-B5E2-A047-A695-E284D5A726A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58</a:t>
            </a:fld>
            <a:endParaRPr lang="en"/>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577" name="Google Shape;577;p80"/>
          <p:cNvSpPr txBox="1">
            <a:spLocks noGrp="1"/>
          </p:cNvSpPr>
          <p:nvPr>
            <p:ph type="ctrTitle" idx="4294967295"/>
          </p:nvPr>
        </p:nvSpPr>
        <p:spPr>
          <a:xfrm>
            <a:off x="457200" y="598125"/>
            <a:ext cx="7859100" cy="3732900"/>
          </a:xfrm>
          <a:prstGeom prst="rect">
            <a:avLst/>
          </a:prstGeom>
        </p:spPr>
        <p:txBody>
          <a:bodyPr spcFirstLastPara="1" wrap="square" lIns="0" tIns="0" rIns="91425" bIns="91425" anchor="ctr" anchorCtr="0">
            <a:normAutofit/>
          </a:bodyPr>
          <a:lstStyle/>
          <a:p>
            <a:pPr marL="0" lvl="0" indent="0" algn="l" rtl="0">
              <a:lnSpc>
                <a:spcPct val="115000"/>
              </a:lnSpc>
              <a:spcBef>
                <a:spcPts val="0"/>
              </a:spcBef>
              <a:spcAft>
                <a:spcPts val="0"/>
              </a:spcAft>
              <a:buClr>
                <a:schemeClr val="dk1"/>
              </a:buClr>
              <a:buSzPts val="1100"/>
              <a:buFont typeface="Arial"/>
              <a:buNone/>
            </a:pPr>
            <a:r>
              <a:rPr lang="en" sz="2650"/>
              <a:t>The earlier in the design process </a:t>
            </a:r>
            <a:br>
              <a:rPr lang="en" sz="2650"/>
            </a:br>
            <a:r>
              <a:rPr lang="en" sz="2650"/>
              <a:t>that participants are included, </a:t>
            </a:r>
            <a:br>
              <a:rPr lang="en" sz="2650"/>
            </a:br>
            <a:r>
              <a:rPr lang="en" sz="2650"/>
              <a:t>the better chance you have </a:t>
            </a:r>
            <a:br>
              <a:rPr lang="en" sz="2650"/>
            </a:br>
            <a:r>
              <a:rPr lang="en" sz="2650"/>
              <a:t>of meeting their needs.</a:t>
            </a:r>
            <a:endParaRPr sz="2650"/>
          </a:p>
        </p:txBody>
      </p:sp>
      <p:sp>
        <p:nvSpPr>
          <p:cNvPr id="2" name="Slide Number Placeholder 1">
            <a:extLst>
              <a:ext uri="{FF2B5EF4-FFF2-40B4-BE49-F238E27FC236}">
                <a16:creationId xmlns:a16="http://schemas.microsoft.com/office/drawing/2014/main" id="{29623107-B106-7F47-8F85-C11FA7584DA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59</a:t>
            </a:fld>
            <a:endParaRPr lang="e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7"/>
          <p:cNvSpPr txBox="1">
            <a:spLocks noGrp="1"/>
          </p:cNvSpPr>
          <p:nvPr>
            <p:ph type="title"/>
          </p:nvPr>
        </p:nvSpPr>
        <p:spPr>
          <a:xfrm>
            <a:off x="311700" y="2106450"/>
            <a:ext cx="8520600" cy="841800"/>
          </a:xfrm>
          <a:prstGeom prst="rect">
            <a:avLst/>
          </a:prstGeom>
        </p:spPr>
        <p:txBody>
          <a:bodyPr spcFirstLastPara="1" wrap="square" lIns="0" tIns="0" rIns="91425" bIns="91425" anchor="b" anchorCtr="0">
            <a:normAutofit/>
          </a:bodyPr>
          <a:lstStyle/>
          <a:p>
            <a:pPr marL="0" lvl="0" indent="0" algn="ctr" rtl="0">
              <a:spcBef>
                <a:spcPts val="0"/>
              </a:spcBef>
              <a:spcAft>
                <a:spcPts val="0"/>
              </a:spcAft>
              <a:buNone/>
            </a:pPr>
            <a:r>
              <a:rPr lang="en" dirty="0">
                <a:solidFill>
                  <a:schemeClr val="dk1"/>
                </a:solidFill>
              </a:rPr>
              <a:t>Overview</a:t>
            </a:r>
            <a:r>
              <a:rPr lang="en" dirty="0"/>
              <a:t> </a:t>
            </a:r>
            <a:endParaRPr dirty="0"/>
          </a:p>
        </p:txBody>
      </p:sp>
      <p:sp>
        <p:nvSpPr>
          <p:cNvPr id="2" name="Slide Number Placeholder 1">
            <a:extLst>
              <a:ext uri="{FF2B5EF4-FFF2-40B4-BE49-F238E27FC236}">
                <a16:creationId xmlns:a16="http://schemas.microsoft.com/office/drawing/2014/main" id="{5504CFDE-651A-CF46-8668-48AA9D167B5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81"/>
          <p:cNvSpPr txBox="1">
            <a:spLocks noGrp="1"/>
          </p:cNvSpPr>
          <p:nvPr>
            <p:ph type="ctrTitle" idx="4294967295"/>
          </p:nvPr>
        </p:nvSpPr>
        <p:spPr>
          <a:xfrm>
            <a:off x="457200" y="598125"/>
            <a:ext cx="8165400" cy="3732900"/>
          </a:xfrm>
          <a:prstGeom prst="rect">
            <a:avLst/>
          </a:prstGeom>
        </p:spPr>
        <p:txBody>
          <a:bodyPr spcFirstLastPara="1" wrap="square" lIns="0" tIns="0" rIns="91425" bIns="91425" anchor="ctr" anchorCtr="0">
            <a:normAutofit/>
          </a:bodyPr>
          <a:lstStyle/>
          <a:p>
            <a:pPr marL="0" lvl="0" indent="0" algn="ctr" rtl="0">
              <a:spcBef>
                <a:spcPts val="0"/>
              </a:spcBef>
              <a:spcAft>
                <a:spcPts val="0"/>
              </a:spcAft>
              <a:buClr>
                <a:schemeClr val="dk1"/>
              </a:buClr>
              <a:buSzPts val="1100"/>
              <a:buFont typeface="Arial"/>
              <a:buNone/>
            </a:pPr>
            <a:r>
              <a:rPr lang="en" sz="3900">
                <a:solidFill>
                  <a:schemeClr val="dk1"/>
                </a:solidFill>
              </a:rPr>
              <a:t>How do we measure success?</a:t>
            </a:r>
            <a:endParaRPr sz="3900">
              <a:solidFill>
                <a:schemeClr val="dk1"/>
              </a:solidFill>
            </a:endParaRPr>
          </a:p>
          <a:p>
            <a:pPr marL="0" lvl="0" indent="0" algn="ctr" rtl="0">
              <a:spcBef>
                <a:spcPts val="0"/>
              </a:spcBef>
              <a:spcAft>
                <a:spcPts val="0"/>
              </a:spcAft>
              <a:buNone/>
            </a:pPr>
            <a:endParaRPr sz="3900">
              <a:solidFill>
                <a:schemeClr val="dk1"/>
              </a:solidFill>
            </a:endParaRPr>
          </a:p>
          <a:p>
            <a:pPr marL="0" lvl="0" indent="0" algn="ctr" rtl="0">
              <a:spcBef>
                <a:spcPts val="0"/>
              </a:spcBef>
              <a:spcAft>
                <a:spcPts val="0"/>
              </a:spcAft>
              <a:buNone/>
            </a:pPr>
            <a:r>
              <a:rPr lang="en" sz="3900">
                <a:solidFill>
                  <a:schemeClr val="dk1"/>
                </a:solidFill>
              </a:rPr>
              <a:t>What power do we have </a:t>
            </a:r>
            <a:br>
              <a:rPr lang="en" sz="3900">
                <a:solidFill>
                  <a:schemeClr val="dk1"/>
                </a:solidFill>
              </a:rPr>
            </a:br>
            <a:r>
              <a:rPr lang="en" sz="3900">
                <a:solidFill>
                  <a:schemeClr val="dk1"/>
                </a:solidFill>
              </a:rPr>
              <a:t>to change how we work? </a:t>
            </a:r>
            <a:endParaRPr sz="3900">
              <a:solidFill>
                <a:schemeClr val="dk1"/>
              </a:solidFill>
            </a:endParaRPr>
          </a:p>
        </p:txBody>
      </p:sp>
      <p:sp>
        <p:nvSpPr>
          <p:cNvPr id="2" name="Slide Number Placeholder 1">
            <a:extLst>
              <a:ext uri="{FF2B5EF4-FFF2-40B4-BE49-F238E27FC236}">
                <a16:creationId xmlns:a16="http://schemas.microsoft.com/office/drawing/2014/main" id="{43D6C0B7-9A7C-6148-9D25-B397A3CC76E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60</a:t>
            </a:fld>
            <a:endParaRPr lang="en"/>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82"/>
          <p:cNvSpPr txBox="1">
            <a:spLocks noGrp="1"/>
          </p:cNvSpPr>
          <p:nvPr>
            <p:ph type="title"/>
          </p:nvPr>
        </p:nvSpPr>
        <p:spPr>
          <a:xfrm>
            <a:off x="311700" y="2106450"/>
            <a:ext cx="8520600" cy="841800"/>
          </a:xfrm>
          <a:prstGeom prst="rect">
            <a:avLst/>
          </a:prstGeom>
        </p:spPr>
        <p:txBody>
          <a:bodyPr spcFirstLastPara="1" wrap="square" lIns="0" tIns="0" rIns="91425" bIns="91425" anchor="b" anchorCtr="0">
            <a:normAutofit/>
          </a:bodyPr>
          <a:lstStyle/>
          <a:p>
            <a:pPr marL="457200" lvl="0" indent="0" algn="l" rtl="0">
              <a:spcBef>
                <a:spcPts val="0"/>
              </a:spcBef>
              <a:spcAft>
                <a:spcPts val="0"/>
              </a:spcAft>
              <a:buNone/>
            </a:pPr>
            <a:r>
              <a:rPr lang="en">
                <a:solidFill>
                  <a:schemeClr val="dk1"/>
                </a:solidFill>
              </a:rPr>
              <a:t> Q&amp;A</a:t>
            </a:r>
            <a:endParaRPr>
              <a:solidFill>
                <a:schemeClr val="dk1"/>
              </a:solidFill>
            </a:endParaRPr>
          </a:p>
        </p:txBody>
      </p:sp>
      <p:sp>
        <p:nvSpPr>
          <p:cNvPr id="2" name="Slide Number Placeholder 1">
            <a:extLst>
              <a:ext uri="{FF2B5EF4-FFF2-40B4-BE49-F238E27FC236}">
                <a16:creationId xmlns:a16="http://schemas.microsoft.com/office/drawing/2014/main" id="{B2D5DA08-BF80-994F-A6F4-A16C2C73AA4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61</a:t>
            </a:fld>
            <a:endParaRPr lang="e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7" name="Google Shape;177;p28">
            <a:extLst>
              <a:ext uri="{C183D7F6-B498-43B3-948B-1728B52AA6E4}">
                <adec:decorative xmlns:adec="http://schemas.microsoft.com/office/drawing/2017/decorative" val="1"/>
              </a:ext>
            </a:extLst>
          </p:cNvPr>
          <p:cNvSpPr/>
          <p:nvPr/>
        </p:nvSpPr>
        <p:spPr>
          <a:xfrm>
            <a:off x="-46350" y="-92675"/>
            <a:ext cx="9371700" cy="54099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2" name="Title 1">
            <a:extLst>
              <a:ext uri="{FF2B5EF4-FFF2-40B4-BE49-F238E27FC236}">
                <a16:creationId xmlns:a16="http://schemas.microsoft.com/office/drawing/2014/main" id="{A654E4F9-E9F4-5E48-8BCE-F188B2DA31B0}"/>
              </a:ext>
            </a:extLst>
          </p:cNvPr>
          <p:cNvSpPr>
            <a:spLocks noGrp="1"/>
          </p:cNvSpPr>
          <p:nvPr>
            <p:ph type="title" idx="4294967295"/>
          </p:nvPr>
        </p:nvSpPr>
        <p:spPr/>
        <p:txBody>
          <a:bodyPr/>
          <a:lstStyle/>
          <a:p>
            <a:r>
              <a:rPr lang="en-US" dirty="0"/>
              <a:t>How many people are impacted by disability?</a:t>
            </a:r>
          </a:p>
        </p:txBody>
      </p:sp>
      <p:sp>
        <p:nvSpPr>
          <p:cNvPr id="178" name="Google Shape;178;p28"/>
          <p:cNvSpPr txBox="1"/>
          <p:nvPr/>
        </p:nvSpPr>
        <p:spPr>
          <a:xfrm>
            <a:off x="743400" y="1216375"/>
            <a:ext cx="7657200" cy="2873400"/>
          </a:xfrm>
          <a:prstGeom prst="rect">
            <a:avLst/>
          </a:prstGeom>
          <a:noFill/>
          <a:ln>
            <a:noFill/>
          </a:ln>
        </p:spPr>
        <p:txBody>
          <a:bodyPr spcFirstLastPara="1" wrap="square" lIns="91425" tIns="91425" rIns="91425" bIns="91425" anchor="t" anchorCtr="0">
            <a:spAutoFit/>
          </a:bodyPr>
          <a:lstStyle/>
          <a:p>
            <a:pPr marL="0" lvl="0" indent="0" algn="ctr" rtl="0">
              <a:lnSpc>
                <a:spcPct val="138000"/>
              </a:lnSpc>
              <a:spcBef>
                <a:spcPts val="0"/>
              </a:spcBef>
              <a:spcAft>
                <a:spcPts val="0"/>
              </a:spcAft>
              <a:buNone/>
            </a:pPr>
            <a:r>
              <a:rPr lang="en" sz="2650" dirty="0">
                <a:solidFill>
                  <a:schemeClr val="dk1"/>
                </a:solidFill>
                <a:latin typeface="Public Sans"/>
                <a:ea typeface="Public Sans"/>
                <a:cs typeface="Public Sans"/>
                <a:sym typeface="Public Sans"/>
              </a:rPr>
              <a:t>"1 out of 5 people identify as being disabled. </a:t>
            </a:r>
            <a:endParaRPr sz="2650" dirty="0">
              <a:solidFill>
                <a:schemeClr val="dk1"/>
              </a:solidFill>
              <a:latin typeface="Public Sans"/>
              <a:ea typeface="Public Sans"/>
              <a:cs typeface="Public Sans"/>
              <a:sym typeface="Public Sans"/>
            </a:endParaRPr>
          </a:p>
          <a:p>
            <a:pPr marL="0" lvl="0" indent="0" algn="ctr" rtl="0">
              <a:lnSpc>
                <a:spcPct val="138000"/>
              </a:lnSpc>
              <a:spcBef>
                <a:spcPts val="0"/>
              </a:spcBef>
              <a:spcAft>
                <a:spcPts val="0"/>
              </a:spcAft>
              <a:buNone/>
            </a:pPr>
            <a:r>
              <a:rPr lang="en" sz="2650" dirty="0">
                <a:solidFill>
                  <a:schemeClr val="dk1"/>
                </a:solidFill>
                <a:latin typeface="Public Sans"/>
                <a:ea typeface="Public Sans"/>
                <a:cs typeface="Public Sans"/>
                <a:sym typeface="Public Sans"/>
              </a:rPr>
              <a:t>4 out of 5 people care about someone with a disability. </a:t>
            </a:r>
            <a:r>
              <a:rPr lang="en" sz="2650" b="1" dirty="0">
                <a:solidFill>
                  <a:schemeClr val="dk1"/>
                </a:solidFill>
                <a:latin typeface="Public Sans"/>
                <a:ea typeface="Public Sans"/>
                <a:cs typeface="Public Sans"/>
                <a:sym typeface="Public Sans"/>
              </a:rPr>
              <a:t>Everyone is impacted.</a:t>
            </a:r>
            <a:r>
              <a:rPr lang="en" sz="2650" dirty="0">
                <a:solidFill>
                  <a:schemeClr val="dk1"/>
                </a:solidFill>
                <a:latin typeface="Public Sans"/>
                <a:ea typeface="Public Sans"/>
                <a:cs typeface="Public Sans"/>
                <a:sym typeface="Public Sans"/>
              </a:rPr>
              <a:t>" </a:t>
            </a:r>
            <a:endParaRPr sz="2650" dirty="0">
              <a:solidFill>
                <a:schemeClr val="dk1"/>
              </a:solidFill>
              <a:latin typeface="Public Sans"/>
              <a:ea typeface="Public Sans"/>
              <a:cs typeface="Public Sans"/>
              <a:sym typeface="Public Sans"/>
            </a:endParaRPr>
          </a:p>
          <a:p>
            <a:pPr marL="0" lvl="0" indent="0" algn="ctr" rtl="0">
              <a:lnSpc>
                <a:spcPct val="138000"/>
              </a:lnSpc>
              <a:spcBef>
                <a:spcPts val="0"/>
              </a:spcBef>
              <a:spcAft>
                <a:spcPts val="0"/>
              </a:spcAft>
              <a:buNone/>
            </a:pPr>
            <a:r>
              <a:rPr lang="en" i="1" dirty="0">
                <a:solidFill>
                  <a:schemeClr val="dk1"/>
                </a:solidFill>
                <a:latin typeface="Public Sans"/>
                <a:ea typeface="Public Sans"/>
                <a:cs typeface="Public Sans"/>
                <a:sym typeface="Public Sans"/>
              </a:rPr>
              <a:t>-Christina Mallon </a:t>
            </a:r>
            <a:endParaRPr i="1" dirty="0">
              <a:solidFill>
                <a:schemeClr val="dk1"/>
              </a:solidFill>
              <a:latin typeface="Public Sans"/>
              <a:ea typeface="Public Sans"/>
              <a:cs typeface="Public Sans"/>
              <a:sym typeface="Public Sans"/>
            </a:endParaRPr>
          </a:p>
          <a:p>
            <a:pPr marL="0" lvl="0" indent="0" algn="l" rtl="0">
              <a:lnSpc>
                <a:spcPct val="115000"/>
              </a:lnSpc>
              <a:spcBef>
                <a:spcPts val="0"/>
              </a:spcBef>
              <a:spcAft>
                <a:spcPts val="0"/>
              </a:spcAft>
              <a:buNone/>
            </a:pPr>
            <a:endParaRPr sz="1100" dirty="0">
              <a:solidFill>
                <a:schemeClr val="dk1"/>
              </a:solidFill>
            </a:endParaRPr>
          </a:p>
          <a:p>
            <a:pPr marL="0" lvl="0" indent="0" algn="ctr" rtl="0">
              <a:lnSpc>
                <a:spcPct val="115000"/>
              </a:lnSpc>
              <a:spcBef>
                <a:spcPts val="0"/>
              </a:spcBef>
              <a:spcAft>
                <a:spcPts val="0"/>
              </a:spcAft>
              <a:buNone/>
            </a:pPr>
            <a:endParaRPr sz="3300" b="1" dirty="0">
              <a:solidFill>
                <a:schemeClr val="dk1"/>
              </a:solidFill>
              <a:highlight>
                <a:srgbClr val="00CFFF"/>
              </a:highlight>
              <a:latin typeface="Source Serif Pro"/>
              <a:ea typeface="Source Serif Pro"/>
              <a:cs typeface="Source Serif Pro"/>
              <a:sym typeface="Source Serif Pro"/>
            </a:endParaRPr>
          </a:p>
        </p:txBody>
      </p:sp>
      <p:sp>
        <p:nvSpPr>
          <p:cNvPr id="3" name="Slide Number Placeholder 2">
            <a:extLst>
              <a:ext uri="{FF2B5EF4-FFF2-40B4-BE49-F238E27FC236}">
                <a16:creationId xmlns:a16="http://schemas.microsoft.com/office/drawing/2014/main" id="{5B0A92E9-D172-D14C-8B2A-6734B3992B3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9"/>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dirty="0">
                <a:solidFill>
                  <a:schemeClr val="dk1"/>
                </a:solidFill>
              </a:rPr>
              <a:t>Types of Disability </a:t>
            </a:r>
            <a:endParaRPr dirty="0">
              <a:solidFill>
                <a:schemeClr val="dk1"/>
              </a:solidFill>
            </a:endParaRPr>
          </a:p>
        </p:txBody>
      </p:sp>
      <p:sp>
        <p:nvSpPr>
          <p:cNvPr id="184" name="Google Shape;184;p29"/>
          <p:cNvSpPr txBox="1">
            <a:spLocks noGrp="1"/>
          </p:cNvSpPr>
          <p:nvPr>
            <p:ph type="body" idx="1"/>
          </p:nvPr>
        </p:nvSpPr>
        <p:spPr>
          <a:xfrm>
            <a:off x="477150" y="1217175"/>
            <a:ext cx="8210400" cy="3351600"/>
          </a:xfrm>
          <a:prstGeom prst="rect">
            <a:avLst/>
          </a:prstGeom>
        </p:spPr>
        <p:txBody>
          <a:bodyPr spcFirstLastPara="1" wrap="square" lIns="0" tIns="91425" rIns="91425" bIns="91425" anchor="t" anchorCtr="0">
            <a:noAutofit/>
          </a:bodyPr>
          <a:lstStyle/>
          <a:p>
            <a:pPr marL="457200" lvl="0" indent="-355600" algn="l" rtl="0">
              <a:lnSpc>
                <a:spcPct val="100000"/>
              </a:lnSpc>
              <a:spcBef>
                <a:spcPts val="0"/>
              </a:spcBef>
              <a:spcAft>
                <a:spcPts val="0"/>
              </a:spcAft>
              <a:buClr>
                <a:srgbClr val="333333"/>
              </a:buClr>
              <a:buSzPts val="2000"/>
              <a:buFont typeface="Source Sans Pro"/>
              <a:buChar char="●"/>
            </a:pPr>
            <a:r>
              <a:rPr lang="en" sz="1800">
                <a:solidFill>
                  <a:schemeClr val="dk1"/>
                </a:solidFill>
                <a:latin typeface="Source Sans Pro"/>
                <a:ea typeface="Source Sans Pro"/>
                <a:cs typeface="Source Sans Pro"/>
                <a:sym typeface="Source Sans Pro"/>
              </a:rPr>
              <a:t>Cognitive</a:t>
            </a:r>
            <a:endParaRPr sz="1800">
              <a:solidFill>
                <a:schemeClr val="dk1"/>
              </a:solidFill>
              <a:latin typeface="Source Sans Pro"/>
              <a:ea typeface="Source Sans Pro"/>
              <a:cs typeface="Source Sans Pro"/>
              <a:sym typeface="Source Sans Pro"/>
            </a:endParaRPr>
          </a:p>
          <a:p>
            <a:pPr marL="457200" lvl="0" indent="-355600" algn="l" rtl="0">
              <a:lnSpc>
                <a:spcPct val="100000"/>
              </a:lnSpc>
              <a:spcBef>
                <a:spcPts val="500"/>
              </a:spcBef>
              <a:spcAft>
                <a:spcPts val="0"/>
              </a:spcAft>
              <a:buClr>
                <a:srgbClr val="333333"/>
              </a:buClr>
              <a:buSzPts val="2000"/>
              <a:buFont typeface="Source Sans Pro"/>
              <a:buChar char="●"/>
            </a:pPr>
            <a:r>
              <a:rPr lang="en" sz="1800">
                <a:solidFill>
                  <a:schemeClr val="dk1"/>
                </a:solidFill>
                <a:latin typeface="Source Sans Pro"/>
                <a:ea typeface="Source Sans Pro"/>
                <a:cs typeface="Source Sans Pro"/>
                <a:sym typeface="Source Sans Pro"/>
              </a:rPr>
              <a:t>Auditory</a:t>
            </a:r>
            <a:endParaRPr sz="1800">
              <a:solidFill>
                <a:schemeClr val="dk1"/>
              </a:solidFill>
              <a:latin typeface="Source Sans Pro"/>
              <a:ea typeface="Source Sans Pro"/>
              <a:cs typeface="Source Sans Pro"/>
              <a:sym typeface="Source Sans Pro"/>
            </a:endParaRPr>
          </a:p>
          <a:p>
            <a:pPr marL="457200" lvl="0" indent="-355600" algn="l" rtl="0">
              <a:lnSpc>
                <a:spcPct val="100000"/>
              </a:lnSpc>
              <a:spcBef>
                <a:spcPts val="500"/>
              </a:spcBef>
              <a:spcAft>
                <a:spcPts val="0"/>
              </a:spcAft>
              <a:buClr>
                <a:srgbClr val="333333"/>
              </a:buClr>
              <a:buSzPts val="2000"/>
              <a:buFont typeface="Source Sans Pro"/>
              <a:buChar char="●"/>
            </a:pPr>
            <a:r>
              <a:rPr lang="en" sz="1800">
                <a:solidFill>
                  <a:schemeClr val="dk1"/>
                </a:solidFill>
                <a:latin typeface="Source Sans Pro"/>
                <a:ea typeface="Source Sans Pro"/>
                <a:cs typeface="Source Sans Pro"/>
                <a:sym typeface="Source Sans Pro"/>
              </a:rPr>
              <a:t>Speech</a:t>
            </a:r>
            <a:endParaRPr sz="1800">
              <a:solidFill>
                <a:schemeClr val="dk1"/>
              </a:solidFill>
              <a:latin typeface="Source Sans Pro"/>
              <a:ea typeface="Source Sans Pro"/>
              <a:cs typeface="Source Sans Pro"/>
              <a:sym typeface="Source Sans Pro"/>
            </a:endParaRPr>
          </a:p>
          <a:p>
            <a:pPr marL="457200" lvl="0" indent="-355600" algn="l" rtl="0">
              <a:lnSpc>
                <a:spcPct val="100000"/>
              </a:lnSpc>
              <a:spcBef>
                <a:spcPts val="500"/>
              </a:spcBef>
              <a:spcAft>
                <a:spcPts val="0"/>
              </a:spcAft>
              <a:buClr>
                <a:srgbClr val="333333"/>
              </a:buClr>
              <a:buSzPts val="2000"/>
              <a:buFont typeface="Source Sans Pro"/>
              <a:buChar char="●"/>
            </a:pPr>
            <a:r>
              <a:rPr lang="en" sz="1800">
                <a:solidFill>
                  <a:schemeClr val="dk1"/>
                </a:solidFill>
                <a:latin typeface="Source Sans Pro"/>
                <a:ea typeface="Source Sans Pro"/>
                <a:cs typeface="Source Sans Pro"/>
                <a:sym typeface="Source Sans Pro"/>
              </a:rPr>
              <a:t>Mobility</a:t>
            </a:r>
            <a:endParaRPr sz="1800">
              <a:solidFill>
                <a:schemeClr val="dk1"/>
              </a:solidFill>
              <a:latin typeface="Source Sans Pro"/>
              <a:ea typeface="Source Sans Pro"/>
              <a:cs typeface="Source Sans Pro"/>
              <a:sym typeface="Source Sans Pro"/>
            </a:endParaRPr>
          </a:p>
          <a:p>
            <a:pPr marL="457200" lvl="0" indent="-355600" algn="l" rtl="0">
              <a:lnSpc>
                <a:spcPct val="100000"/>
              </a:lnSpc>
              <a:spcBef>
                <a:spcPts val="500"/>
              </a:spcBef>
              <a:spcAft>
                <a:spcPts val="500"/>
              </a:spcAft>
              <a:buClr>
                <a:srgbClr val="333333"/>
              </a:buClr>
              <a:buSzPts val="2000"/>
              <a:buFont typeface="Source Sans Pro"/>
              <a:buChar char="●"/>
            </a:pPr>
            <a:r>
              <a:rPr lang="en" sz="1800">
                <a:solidFill>
                  <a:schemeClr val="dk1"/>
                </a:solidFill>
                <a:latin typeface="Source Sans Pro"/>
                <a:ea typeface="Source Sans Pro"/>
                <a:cs typeface="Source Sans Pro"/>
                <a:sym typeface="Source Sans Pro"/>
              </a:rPr>
              <a:t>Vision</a:t>
            </a:r>
            <a:endParaRPr/>
          </a:p>
        </p:txBody>
      </p:sp>
      <p:pic>
        <p:nvPicPr>
          <p:cNvPr id="186" name="Google Shape;186;p29" descr="Animated gif of black and white illustrations moving depicting different abilities. " title="Disability Gif"/>
          <p:cNvPicPr preferRelativeResize="0"/>
          <p:nvPr/>
        </p:nvPicPr>
        <p:blipFill>
          <a:blip r:embed="rId3">
            <a:alphaModFix/>
          </a:blip>
          <a:stretch>
            <a:fillRect/>
          </a:stretch>
        </p:blipFill>
        <p:spPr>
          <a:xfrm>
            <a:off x="3950375" y="992425"/>
            <a:ext cx="4651976" cy="3488975"/>
          </a:xfrm>
          <a:prstGeom prst="rect">
            <a:avLst/>
          </a:prstGeom>
          <a:noFill/>
          <a:ln>
            <a:noFill/>
          </a:ln>
        </p:spPr>
      </p:pic>
      <p:sp>
        <p:nvSpPr>
          <p:cNvPr id="187" name="Google Shape;187;p29"/>
          <p:cNvSpPr txBox="1"/>
          <p:nvPr/>
        </p:nvSpPr>
        <p:spPr>
          <a:xfrm>
            <a:off x="446125" y="4419875"/>
            <a:ext cx="3192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i="1"/>
              <a:t>Illustrations by: </a:t>
            </a:r>
            <a:r>
              <a:rPr lang="en" i="1" u="sng">
                <a:solidFill>
                  <a:schemeClr val="hlink"/>
                </a:solidFill>
                <a:hlinkClick r:id="rId4"/>
              </a:rPr>
              <a:t>Kris Woolery </a:t>
            </a:r>
            <a:endParaRPr i="1"/>
          </a:p>
        </p:txBody>
      </p:sp>
      <p:sp>
        <p:nvSpPr>
          <p:cNvPr id="2" name="Slide Number Placeholder 1">
            <a:extLst>
              <a:ext uri="{FF2B5EF4-FFF2-40B4-BE49-F238E27FC236}">
                <a16:creationId xmlns:a16="http://schemas.microsoft.com/office/drawing/2014/main" id="{F97EE9F0-8CEA-454D-8B97-B6A07564B06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0"/>
          <p:cNvSpPr txBox="1">
            <a:spLocks noGrp="1"/>
          </p:cNvSpPr>
          <p:nvPr>
            <p:ph type="title"/>
          </p:nvPr>
        </p:nvSpPr>
        <p:spPr>
          <a:xfrm>
            <a:off x="311700" y="117850"/>
            <a:ext cx="7985700" cy="686700"/>
          </a:xfrm>
          <a:prstGeom prst="rect">
            <a:avLst/>
          </a:prstGeom>
        </p:spPr>
        <p:txBody>
          <a:bodyPr spcFirstLastPara="1" wrap="square" lIns="0" tIns="0" rIns="91425" bIns="91425" anchor="ctr" anchorCtr="0">
            <a:normAutofit/>
          </a:bodyPr>
          <a:lstStyle/>
          <a:p>
            <a:pPr marL="0" lvl="0" indent="0" algn="l" rtl="0">
              <a:spcBef>
                <a:spcPts val="0"/>
              </a:spcBef>
              <a:spcAft>
                <a:spcPts val="0"/>
              </a:spcAft>
              <a:buNone/>
            </a:pPr>
            <a:r>
              <a:rPr lang="en"/>
              <a:t>Key Terms </a:t>
            </a:r>
            <a:endParaRPr/>
          </a:p>
        </p:txBody>
      </p:sp>
      <p:sp>
        <p:nvSpPr>
          <p:cNvPr id="193" name="Google Shape;193;p30"/>
          <p:cNvSpPr txBox="1">
            <a:spLocks noGrp="1"/>
          </p:cNvSpPr>
          <p:nvPr>
            <p:ph type="body" idx="1"/>
          </p:nvPr>
        </p:nvSpPr>
        <p:spPr>
          <a:xfrm>
            <a:off x="248550" y="912375"/>
            <a:ext cx="8210400" cy="3351600"/>
          </a:xfrm>
          <a:prstGeom prst="rect">
            <a:avLst/>
          </a:prstGeom>
        </p:spPr>
        <p:txBody>
          <a:bodyPr spcFirstLastPara="1" wrap="square" lIns="0" tIns="91425" rIns="91425" bIns="91425" anchor="t" anchorCtr="0">
            <a:noAutofit/>
          </a:bodyPr>
          <a:lstStyle/>
          <a:p>
            <a:pPr marL="457200" lvl="0" indent="-355600" algn="l" rtl="0">
              <a:spcBef>
                <a:spcPts val="0"/>
              </a:spcBef>
              <a:spcAft>
                <a:spcPts val="0"/>
              </a:spcAft>
              <a:buClr>
                <a:schemeClr val="dk1"/>
              </a:buClr>
              <a:buSzPts val="2000"/>
              <a:buFont typeface="Source Sans Pro"/>
              <a:buChar char="●"/>
            </a:pPr>
            <a:r>
              <a:rPr lang="en" sz="1800" b="1">
                <a:latin typeface="Public Sans"/>
                <a:ea typeface="Public Sans"/>
                <a:cs typeface="Public Sans"/>
                <a:sym typeface="Public Sans"/>
              </a:rPr>
              <a:t>Universal Design</a:t>
            </a:r>
            <a:r>
              <a:rPr lang="en"/>
              <a:t> </a:t>
            </a:r>
            <a:r>
              <a:rPr lang="en" sz="1800"/>
              <a:t>is</a:t>
            </a:r>
            <a:r>
              <a:rPr lang="en"/>
              <a:t> </a:t>
            </a:r>
            <a:r>
              <a:rPr lang="en" sz="1800"/>
              <a:t>design that’s usable by all people, to the greatest extent possible, without the need for adaptation or specialized design.</a:t>
            </a:r>
            <a:br>
              <a:rPr lang="en" sz="1800"/>
            </a:br>
            <a:r>
              <a:rPr lang="en" sz="1800"/>
              <a:t> </a:t>
            </a:r>
            <a:r>
              <a:rPr lang="en" i="1"/>
              <a:t>(Ron Mace, universaldesign.org)</a:t>
            </a:r>
            <a:endParaRPr sz="1800" i="1"/>
          </a:p>
          <a:p>
            <a:pPr marL="457200" lvl="0" indent="-355600" algn="l" rtl="0">
              <a:spcBef>
                <a:spcPts val="800"/>
              </a:spcBef>
              <a:spcAft>
                <a:spcPts val="0"/>
              </a:spcAft>
              <a:buClr>
                <a:schemeClr val="dk1"/>
              </a:buClr>
              <a:buSzPts val="2000"/>
              <a:buFont typeface="Source Sans Pro"/>
              <a:buChar char="●"/>
            </a:pPr>
            <a:r>
              <a:rPr lang="en" sz="1800" b="1">
                <a:latin typeface="Public Sans"/>
                <a:ea typeface="Public Sans"/>
                <a:cs typeface="Public Sans"/>
                <a:sym typeface="Public Sans"/>
              </a:rPr>
              <a:t>Inclusive Design </a:t>
            </a:r>
            <a:r>
              <a:rPr lang="en" sz="1800"/>
              <a:t>advances accessibility, and encompasses the full range of human diversity including ability, language, culture, gender and age. </a:t>
            </a:r>
            <a:r>
              <a:rPr lang="en" i="1"/>
              <a:t>(OCAD)</a:t>
            </a:r>
            <a:endParaRPr sz="1800" i="1"/>
          </a:p>
          <a:p>
            <a:pPr marL="457200" lvl="0" indent="-355600" algn="l" rtl="0">
              <a:spcBef>
                <a:spcPts val="800"/>
              </a:spcBef>
              <a:spcAft>
                <a:spcPts val="0"/>
              </a:spcAft>
              <a:buClr>
                <a:schemeClr val="dk1"/>
              </a:buClr>
              <a:buSzPts val="2000"/>
              <a:buFont typeface="Source Sans Pro"/>
              <a:buChar char="●"/>
            </a:pPr>
            <a:r>
              <a:rPr lang="en" sz="1800" b="1">
                <a:latin typeface="Public Sans"/>
                <a:ea typeface="Public Sans"/>
                <a:cs typeface="Public Sans"/>
                <a:sym typeface="Public Sans"/>
              </a:rPr>
              <a:t>Digital Accessibility </a:t>
            </a:r>
            <a:r>
              <a:rPr lang="en" sz="1800"/>
              <a:t>the measure of a person’s ability to perceive, understand, and interact with a product, service, or an environment    </a:t>
            </a:r>
            <a:br>
              <a:rPr lang="en" sz="1800"/>
            </a:br>
            <a:r>
              <a:rPr lang="en" i="1"/>
              <a:t>(W3C + Web Content Accessibility Guidelines)</a:t>
            </a:r>
            <a:endParaRPr sz="1800" i="1"/>
          </a:p>
          <a:p>
            <a:pPr marL="914400" lvl="1" indent="-342900" algn="l" rtl="0">
              <a:spcBef>
                <a:spcPts val="800"/>
              </a:spcBef>
              <a:spcAft>
                <a:spcPts val="0"/>
              </a:spcAft>
              <a:buClr>
                <a:schemeClr val="dk1"/>
              </a:buClr>
              <a:buSzPts val="1800"/>
              <a:buFont typeface="Source Sans Pro"/>
              <a:buChar char="○"/>
            </a:pPr>
            <a:r>
              <a:rPr lang="en" sz="1800"/>
              <a:t>Perceivable, Operable, Understandable, Robust</a:t>
            </a:r>
            <a:endParaRPr sz="2200" b="1">
              <a:solidFill>
                <a:srgbClr val="5E696C"/>
              </a:solidFill>
              <a:highlight>
                <a:srgbClr val="FFFFFF"/>
              </a:highlight>
              <a:latin typeface="Lato"/>
              <a:ea typeface="Lato"/>
              <a:cs typeface="Lato"/>
              <a:sym typeface="Lato"/>
            </a:endParaRPr>
          </a:p>
          <a:p>
            <a:pPr marL="457200" lvl="0" indent="0" algn="l" rtl="0">
              <a:lnSpc>
                <a:spcPct val="100000"/>
              </a:lnSpc>
              <a:spcBef>
                <a:spcPts val="800"/>
              </a:spcBef>
              <a:spcAft>
                <a:spcPts val="500"/>
              </a:spcAft>
              <a:buNone/>
            </a:pPr>
            <a:endParaRPr sz="1800">
              <a:solidFill>
                <a:schemeClr val="dk1"/>
              </a:solidFill>
              <a:latin typeface="Source Sans Pro"/>
              <a:ea typeface="Source Sans Pro"/>
              <a:cs typeface="Source Sans Pro"/>
              <a:sym typeface="Source Sans Pro"/>
            </a:endParaRPr>
          </a:p>
        </p:txBody>
      </p:sp>
      <p:sp>
        <p:nvSpPr>
          <p:cNvPr id="2" name="Slide Number Placeholder 1">
            <a:extLst>
              <a:ext uri="{FF2B5EF4-FFF2-40B4-BE49-F238E27FC236}">
                <a16:creationId xmlns:a16="http://schemas.microsoft.com/office/drawing/2014/main" id="{CBBEDD74-BDCE-FB46-964E-B22DEF1EE1C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spTree>
  </p:cSld>
  <p:clrMapOvr>
    <a:masterClrMapping/>
  </p:clrMapOvr>
</p:sld>
</file>

<file path=ppt/theme/theme1.xml><?xml version="1.0" encoding="utf-8"?>
<a:theme xmlns:a="http://schemas.openxmlformats.org/drawingml/2006/main" name="Max.gov">
  <a:themeElements>
    <a:clrScheme name="Simple Light">
      <a:dk1>
        <a:srgbClr val="000000"/>
      </a:dk1>
      <a:lt1>
        <a:srgbClr val="FFFFFF"/>
      </a:lt1>
      <a:dk2>
        <a:srgbClr val="1F303E"/>
      </a:dk2>
      <a:lt2>
        <a:srgbClr val="E5FAFF"/>
      </a:lt2>
      <a:accent1>
        <a:srgbClr val="B2E2F2"/>
      </a:accent1>
      <a:accent2>
        <a:srgbClr val="00548E"/>
      </a:accent2>
      <a:accent3>
        <a:srgbClr val="E4E2E0"/>
      </a:accent3>
      <a:accent4>
        <a:srgbClr val="565C65"/>
      </a:accent4>
      <a:accent5>
        <a:srgbClr val="AFAEA2"/>
      </a:accent5>
      <a:accent6>
        <a:srgbClr val="B2E2F2"/>
      </a:accent6>
      <a:hlink>
        <a:srgbClr val="00548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ln>
          <a:noFill/>
        </a:ln>
      </a:spPr>
      <a:bodyPr spcFirstLastPara="1" wrap="square" lIns="91425" tIns="91425" rIns="91425" bIns="91425" anchor="t" anchorCtr="0">
        <a:spAutoFit/>
      </a:bodyPr>
      <a:lstStyle>
        <a:defPPr marL="0" indent="0" algn="l" rtl="0">
          <a:spcBef>
            <a:spcPts val="0"/>
          </a:spcBef>
          <a:spcAft>
            <a:spcPts val="0"/>
          </a:spcAft>
          <a:buNone/>
          <a:defRPr sz="2600" b="1" dirty="0">
            <a:solidFill>
              <a:schemeClr val="dk1"/>
            </a:solidFill>
            <a:latin typeface="Public Sans Thin"/>
            <a:ea typeface="Public Sans Thin"/>
            <a:cs typeface="Public Sans Thin"/>
            <a:sym typeface="Public Sans Thin"/>
          </a:defRPr>
        </a:defPPr>
      </a:lstStyle>
    </a:txDef>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4352</TotalTime>
  <Words>2823</Words>
  <Application>Microsoft Macintosh PowerPoint</Application>
  <PresentationFormat>On-screen Show (16:9)</PresentationFormat>
  <Paragraphs>413</Paragraphs>
  <Slides>61</Slides>
  <Notes>61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61</vt:i4>
      </vt:variant>
    </vt:vector>
  </HeadingPairs>
  <TitlesOfParts>
    <vt:vector size="73" baseType="lpstr">
      <vt:lpstr>Consolas</vt:lpstr>
      <vt:lpstr>Public Sans</vt:lpstr>
      <vt:lpstr>Roboto</vt:lpstr>
      <vt:lpstr>Lato</vt:lpstr>
      <vt:lpstr>Source Sans Pro SemiBold</vt:lpstr>
      <vt:lpstr>Helvetica Neue Light</vt:lpstr>
      <vt:lpstr>Source Sans Pro</vt:lpstr>
      <vt:lpstr>Helvetica Neue</vt:lpstr>
      <vt:lpstr>Source Serif Pro</vt:lpstr>
      <vt:lpstr>Public Sans Thin</vt:lpstr>
      <vt:lpstr>Arial</vt:lpstr>
      <vt:lpstr>Max.gov</vt:lpstr>
      <vt:lpstr>Designing with People of All Abilities</vt:lpstr>
      <vt:lpstr>Agenda</vt:lpstr>
      <vt:lpstr>How Might We… </vt:lpstr>
      <vt:lpstr>Introductions </vt:lpstr>
      <vt:lpstr>Who are we?</vt:lpstr>
      <vt:lpstr>Overview </vt:lpstr>
      <vt:lpstr>How many people are impacted by disability?</vt:lpstr>
      <vt:lpstr>Types of Disability </vt:lpstr>
      <vt:lpstr>Key Terms </vt:lpstr>
      <vt:lpstr>Inclusive Design Principles</vt:lpstr>
      <vt:lpstr>Design Justice Network Framework &amp; Principles</vt:lpstr>
      <vt:lpstr>Co-Production</vt:lpstr>
      <vt:lpstr>Legislation + Policy  </vt:lpstr>
      <vt:lpstr>DEI&amp;A… or… IDEA </vt:lpstr>
      <vt:lpstr>Applying Accessibility Principles in UX</vt:lpstr>
      <vt:lpstr>Who is typically excluded? </vt:lpstr>
      <vt:lpstr>Dissecting UX </vt:lpstr>
      <vt:lpstr>A11y Framework </vt:lpstr>
      <vt:lpstr>Considerations </vt:lpstr>
      <vt:lpstr>Operationalizing Accessibility in UX</vt:lpstr>
      <vt:lpstr>Accessibility Zones </vt:lpstr>
      <vt:lpstr>Accessibility Zones in Government</vt:lpstr>
      <vt:lpstr>Accessibility Maturity Model – Level Access</vt:lpstr>
      <vt:lpstr>Accessibility Maturity Model - AtoS</vt:lpstr>
      <vt:lpstr>Accessibility Evolution Model</vt:lpstr>
      <vt:lpstr>Quote from Disability Activists</vt:lpstr>
      <vt:lpstr>Disability Inclusion in the Workplace</vt:lpstr>
      <vt:lpstr>TTS Accessibility Guild Highlights </vt:lpstr>
      <vt:lpstr>What is the Accessibility Guild?  We help TTS develop good, accessible products from the start of production in order to provide an excellent user experience for everyone.</vt:lpstr>
      <vt:lpstr>TTS employees generally care about accessibility, but don’t have a complete toolkit for building accessible products.</vt:lpstr>
      <vt:lpstr>A11y the Slack Bot</vt:lpstr>
      <vt:lpstr>Many possible solutions More staff with disabilities Diverse representation of disabilities at TTS Inclusive design toolkit User research with the disability community Usability testing with disabled users Manual accessibility testing More staff who can do 508/WCAG audits Comprehensive automated testing tools Role-based guidance for all TTSers On demand WCAG audits for products Embed accessibility SMEs on each team </vt:lpstr>
      <vt:lpstr>Two solutions became apparent: manual testing by our staff More staff with disabilities Diverse representation of disabilities at TTS Inclusive design toolkit User research with the disability community Usability testing with disabled users * Manual accessibility testing * More staff who can do 508/WCAG audits Comprehensive automated testing tools Role-based guidance for all TTSers On demand WCAG audits for products Embed accessibility SMEs on each team </vt:lpstr>
      <vt:lpstr>We did a thing!</vt:lpstr>
      <vt:lpstr>Goal 1: Teach everyone how to run a basic “pre-check-in” audit of a code change.  Goal 2: Teach everyone how to run a full WCAG assessment of a product.</vt:lpstr>
      <vt:lpstr>We had 8 volunteers to pilot the class!</vt:lpstr>
      <vt:lpstr>Display</vt:lpstr>
      <vt:lpstr>Course slide: Design choices</vt:lpstr>
      <vt:lpstr>Course slide: Landmark roles</vt:lpstr>
      <vt:lpstr>How it turned out</vt:lpstr>
      <vt:lpstr>Everyone consistently showed up to class, even when their schedules were tight.  * minus a few personal emergencies</vt:lpstr>
      <vt:lpstr>Participants gained confidence in being able to spot accessibility issues on their own.  “This has vastly improved my testing, especially with opening up screen readers.”</vt:lpstr>
      <vt:lpstr>People told us it was a good use of their time.   “I like this class, and I'm learning a lot!”  “Please keep doing this course.”</vt:lpstr>
      <vt:lpstr> “I think it could be helpful seeing manual a11y testing in the context of our work”  “Perhaps consider pairing cohort members together”</vt:lpstr>
      <vt:lpstr>What we’re doing now...</vt:lpstr>
      <vt:lpstr>We’ve edited the course to incorporate what we learned in round 1.</vt:lpstr>
      <vt:lpstr>Things we’re adjusting</vt:lpstr>
      <vt:lpstr> We’ll take folks from good intent to being able to  test a code change before it gets checked in  and audit the key workflows for their product. </vt:lpstr>
      <vt:lpstr>Screenshot of attendees in our online live course.</vt:lpstr>
      <vt:lpstr>This helps incorporate inclusive design within teams’ thinking and processes.  But it’s only part of the story. </vt:lpstr>
      <vt:lpstr>We want teams to move beyond designing for people with disabilities.</vt:lpstr>
      <vt:lpstr>Valuable usability insights happen when we are designing with people with disabilities.</vt:lpstr>
      <vt:lpstr>Inclusive Research </vt:lpstr>
      <vt:lpstr>Respecting participant’s time</vt:lpstr>
      <vt:lpstr>Adjusting research for accessibility</vt:lpstr>
      <vt:lpstr>Recruiting practices</vt:lpstr>
      <vt:lpstr>Expanding recruiting </vt:lpstr>
      <vt:lpstr>Power imbalances between researcher and participant</vt:lpstr>
      <vt:lpstr>The earlier in the design process  that participants are included,  the better chance you have  of meeting their needs.</vt:lpstr>
      <vt:lpstr>How do we measure success?  What power do we have  to change how we work? </vt:lpstr>
      <vt:lpstr> 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Designing with People of All Abilities</dc:title>
  <cp:lastModifiedBy>Microsoft Office User</cp:lastModifiedBy>
  <cp:revision>13</cp:revision>
  <dcterms:modified xsi:type="dcterms:W3CDTF">2021-10-14T15:21:06Z</dcterms:modified>
</cp:coreProperties>
</file>